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90" r:id="rId4"/>
    <p:sldId id="306" r:id="rId5"/>
    <p:sldId id="307" r:id="rId6"/>
    <p:sldId id="308" r:id="rId7"/>
    <p:sldId id="309" r:id="rId8"/>
    <p:sldId id="310" r:id="rId9"/>
    <p:sldId id="312" r:id="rId10"/>
    <p:sldId id="311" r:id="rId11"/>
    <p:sldId id="313" r:id="rId12"/>
    <p:sldId id="305" r:id="rId13"/>
  </p:sldIdLst>
  <p:sldSz cx="9144000" cy="6858000" type="screen4x3"/>
  <p:notesSz cx="6858000" cy="9144000"/>
  <p:embeddedFontLst>
    <p:embeddedFont>
      <p:font typeface="HU담은고딕 130" panose="02020603020101020101" pitchFamily="18" charset="-127"/>
      <p:regular r:id="rId15"/>
    </p:embeddedFont>
    <p:embeddedFont>
      <p:font typeface="HU담은라운드고딕 130" panose="02020603020101020101" pitchFamily="18" charset="-127"/>
      <p:regular r:id="rId16"/>
    </p:embeddedFont>
    <p:embeddedFont>
      <p:font typeface="HU담은라운드고딕 150" panose="02020603020101020101" pitchFamily="18" charset="-127"/>
      <p:regular r:id="rId17"/>
    </p:embeddedFont>
    <p:embeddedFont>
      <p:font typeface="HU담은명조 160" panose="0202060302010102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13T11:06:46.5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18080 13529 0,'17'0'187,"1"0"-187,0-18 16,17 1-16,-35-19 16,18 19-16,-1-18 15,-17 17-15,18 0 16,-18 1-16,0-1 16,0 53 62,0 1-63,0-19-15,0 18 16,0-17-16,-18 17 16,1-17-1,17 0-15,17-36 63,1-17-63,0 17 15,-1-17-15,1-18 16,0 18-16,-18 17 16,0 0-1,0 36 48,0 17-48,0-17 1,0 0-16,0-1 31,0 1-31,35-18 63,0-35-63,-17 17 15,-1 0-15,19 1 16,-36-1 0,0 36 30,0-1-30,0 1-16,0 0 16,-18-1-16,18 1 15,0-1-15</inkml:trace>
  <inkml:trace contextRef="#ctx0" brushRef="#br0" timeOffset="5951.28">2346 13035 0,'18'0'47,"-1"0"-31,19 0-16,52 0 16,18 0-16,35 35 15,53-35-15,-88 18 16,282 35-16,-247-35 15,176 17-15,-193-35 16,158 35-16,-106-17 16,-88-18-16,18 0 15,0 0-15,-18 0 16,-35 0-16,106 0 16,-18 17-16,-17 1 15,158 0-15,-88-1 16,53 1-1,53 0-15,35 17 0,18-17 16,-54-1 0,-193 1-16,247-1 15,-194-17-15,0 0 16,-1 0-16,54 0 16,-18 18-16,-35-18 15,-18 0-15,-53 0 16,18 0-16,35 18 15,-35-18-15,70 35 16,-52-35-16,-1 18 16,-17-18-16,123 0 15,-105 0-15,52 17 16,-17-17 0,-71 0-16,88 0 15,18 0-15,-52 0 16,-54 0-16,53 0 15,53 18-15,-71 0 16,-17-18-16,88 35 16,-70-35-16,-36 0 15,53 0-15,35 0 16,-87 0-16,87 0 16,-70 0-16,0 0 15,0 0-15,-18 0 16,-53 0-16,71 0 15,0 0-15,35 0 16,-53 0-16,18 0 16,17 0-1,-17 0-15,0 0 16,-18 0-16,-17-18 16,70 1-16,-18 17 15,1 0-15,-18-18 16,-1 18-16,1-18 15,-53 18-15,35-17 16,53 17-16,-70 0 16,35 0-16,-36-18 15,1 18-15,17-18 16,53 1-16,-88 17 16,0-18-16,18 18 15,158-35 1,-176 35-16,35 0 15,0 0-15,-52-18 16,69 1-16,-16-1 16,-19 0-16,-35 1 15,18-1-15,0 18 16,-35-18-16,35 1 16,-36 17-16,36-18 15,0 18-15,-17-18 16,-19 18-16,18 0 15,1 0-15,-1-17 16,0-1-16,-17 18 16,17-17-1,0-1-15,-17 18 16,0-18 0,-18 1-16,17-1 15,1 0-15,0 1 16,-1-1-16,1 0 15,0-17-15,-18 0 16,17 17-16,-17-17 16,0 0-16,18-1 15,-18 1-15,18-18 16,-18 36-16,17-19 16,-17 19-16,0-1 15,0 0 1,0-17-16,18 0 0,-18-18 15,0 35-15,0-17 16,0 17 0,17 1-16,-17-36 0,0 35 15,0-17 1,0 17-16,0-35 16,0 36-16,0-1 15,0-17-15,0 17 16,0-17-16,0 0 15,0 17-15,0-17 16,0-1-16,0 1 16,0 0-1,0 17-15,0 1 16,0-1-16,0-17 16,0 17-16,0 0 15,0 1-15,0-19 16,0 1-16,0 17 15,0 1-15,0-18 16,0 17-16,0-17 16,0-1-16,0 19 15,0-19-15,-17 19 16,17-1-16,0 1 31,-18 17 16,1 0-16,-1 0-15,0 0-16,-17 0 16,17 0-16,-35 17 15,-70-17-15,35 18 16,17-18-16,-88 17 15,1 1-15,69-18 16,-52 18-16,-53-18 16,53 0-16,35 17 15,-70 1-15,35-18 16,53 18-16,-71-1 16,0 1-16,89-18 15,-89 18-15,-88-1 16,123-17-16,1 0 15,-142 0-15,71 0 16,89 0-16,-160 0 16,71 0-1,88 0-15,-35 0 16,-88 18-16,52-18 16,36 17-16,53-17 15,-71 0-15,89 18 16,-71 0-16,-18-18 15,71 17-15,-89-17 16,19 18-16,-19-18 16,18 0-16,-35 0 15,36 0-15,87 0 16,-123 0-16,53 0 16,-71 0-16,36 0 15,17 0-15,-53 0 16,18-18-16,71 1 15,-71-1-15,70 18 16,-123-18 0,71 1-16,0 17 0,-1 0 15,36 0 1,-35 0-16,70 0 16,-106 0-16,89 0 15,-18 0-15,0 0 16,35-18-16,53 18 15,-18 0-15,-52-17 16,35 17-16,-36-18 16,18 0-16,18 18 15,-71 0-15,89-17 16,-89-1-16,0 0 16,-17 1-16,52 17 15,-70-36-15,89 19 16,-178-18-16,89 17 15,89 18-15,-195-18 16,211 18-16,-87-17 16,0 17-16,-71-18 15,141 18 1,-141-18-16,141 18 16,-158-17-16,70-1 15,105 0-15,-105 18 16,71 0-16,70 0 15,-35 0-15,-71 0 16,88 0-16,36 0 16,-18 0-16,-53 0 15,71 0 1,17 0-16,1 0 16,-1 0-1,1 0 1,-1 18-16,-17 17 15,-1 1-15,1-1 16,17 0-16,-17 0 16,18 18-1,-36 18-15,0-1 16,35 1-16,-17-18 16,0 35-16,17 0 15,0-52-15,1 69 0,-19 1 16,19-18-1,-1-35-15,18 36 16,0-54-16,0 35 16,0 1-16,0-36 15,0 1-15,0-19 16,0 1-16,0-1 16,0 1-16,0 0 15,0-1-15,18-17 16,-18 18-1,17-18-15,-17 18 16,18-18-16,0 17 16,-1-17-1,1 18 1,0-18 0,-1 0-1,1 0-15,-1 18 16</inkml:trace>
  <inkml:trace contextRef="#ctx0" brushRef="#br0" timeOffset="10939.97">14552 14287 0,'0'-17'16,"18"17"62,-1 17-47,-17 1-15,18 0-16,-18-1 16,0 1-16,18 35 15,-18-18-15,0 1 16,0-1-16,0 0 16,0 0-1,0 1-15,0-19 16,0 36-16,0 0 15,0-35-15,-18 17 16,18-17-16,-18-18 16,1 17-16,-1 1 15,0 0-15,1-1 16,17 1-16,0-1 16,-18 1-1,18 0-15,-17-18 16,-1 0-1,18 17 17,18-17 93,-1 0-125,18 0 15,1 0-15,17 0 16,-53-17-16,17 17 16,1 0 15,0 0-16,-1 0 17,1 0-32,-1 0 31,1 0-15,0 0 15,-1 0 31,1 0-46,0 0 0</inkml:trace>
  <inkml:trace contextRef="#ctx0" brushRef="#br0" timeOffset="12379.55">14852 14358 0,'18'0'31,"-18"35"-15,17 1-16,-17-1 16,0 0-16,18 18 15,-18 0-15,17-18 16,-17 18 0,0-18-16,0 18 15,0-35-15,0 17 16,0 1-16,0-1 15,0-18-15,0 1 32,0-36 46,0 1-78,0-18 15,0-1-15,0 1 16,0 0 0,-17-1-16,17 1 15,-18 35-15,18-17 16,0-1-16,0 0 16,-17 1-16,17-1 15,0 0 1,0 1-1,0-1 1,0 0 0,0-17-1,0 18-15,0-19 16,17 19-16,-17-1 0,18 0 16,-18 1-1,0-1-15,17 18 0,1 0 63,0 0-48,-1 0 17,1 0-32,0 0 15,-1 18-15,1-18 16,0 17-1,-1 1 1,1-18-16,0 18 16,-1-1-1,1 1-15,-1 0 16,1-1-16,0 1 16,-18-1-1,17 1-15,1 17 0,-18-17 16,0 0-16,18 17 15,-18-17 1,0-1-16,0 18 16,0-17-16,0 0 15,0-1-15,0 1 16,-18-18-16,18 18 16,-18-18-1,1 0-15,17 17 16,-18-17-16,0 0 15,18 18 1,-17 0-16,-1-18 16,1 17-16,-1 1 15,0-18-15,1 17 16,-19 1-16,1 0 16,17-18-1,-17 17-15,17 1 16,1-18 78</inkml:trace>
  <inkml:trace contextRef="#ctx0" brushRef="#br0" timeOffset="14844.96">9331 14093 0,'18'0'15,"-1"0"17,-17 36-17,0-19-15,18 19 16,-18-1-1,0 18-15,0 0 16,0 0-16,0-18 16,0 18-16,0-18 15,0 0-15,0 1 16,0-1-16,0-17 16,0-1-1,0 1 1,0 0 15,0-1 0,18 1 16</inkml:trace>
  <inkml:trace contextRef="#ctx0" brushRef="#br0" timeOffset="15473.63">9754 14005 0,'0'18'16,"0"0"-1,18-18-15,-18 17 16,0 18-16,0-17 15,0 0-15,0 17 16,0 0-16,0-17 16,0 17-16,0 0 15,0 1-15,0-1 16,0 0-16,0-17 16,0 17-16,0-17 15,0 17-15,0-17 16,0-1-1,0 1-15,0 0 16,0-1 0,0 1-1,0 0 1</inkml:trace>
  <inkml:trace contextRef="#ctx0" brushRef="#br0" timeOffset="16618.96">9842 13935 0,'18'0'47,"0"17"-16,-1-17-31,1 18 16,-18 0-16,18-18 16,-1 0-1,1 0 1,-18 17-16,18-17 15,-18 18-15,35-18 16,-35 18-16,18-18 16,-1 17-16,1 1 15,-1-18-15,1 17 16,0-17 0,-1 18-16,-17 0 15,18-18 1,-18 17-16,18 1 31,-18 0-15,0-1-1,0 19 1,0-19 0,0 1-1,0-1 1,0 1-16,-18 0 15,0-1-15,18 1 16,-17 0-16,-1-1 16,0 1-16,1 0 15,-1-1-15,1 1 16,-1 0-16,18-1 16,-35-17-16,17 18 15,0-1 1,1 1-1,-1 0-15,0-18 16,18 17 0,-17-17-16,17 18 15,-18-18 1,0 0 0,1 0 15,17 18-16,-18-18 17,1 0-17,-1 0 63</inkml:trace>
  <inkml:trace contextRef="#ctx0" brushRef="#br0" timeOffset="114525.54">9578 4216 0,'35'0'78,"-17"0"-78,-1 0 16,1 0-1,0 0 1,-1 0 0,1 0-16,0 0 15,-1 0-15,1 0 0,-18 17 16,18-17-16,-1 0 16,-34 0 62,-1 0-63,0 0 1,1 0 0,-1 0-16,0 0 15,1 0 1,-1 0-1,0 0 1,1-17 0,-1 17-1,1 0 1,17 17 250,0 19-251,-18-1-15,18 0 16,0 18-16,0-18 15,0 1-15,0 17 16,-18-18-16,18 18 16,0-18-16,0 0 15,0 1-15,0-1 16,0 0-16,0 0 16,0 1-16,0-1 0,0 0 15,0 1-15,0-1 16,0-18-16,0 19 15,0-19 1,0 19-16,0-19 16,0 19-16,0-19 0,0 18 15,0-17 1,0 17-16,0 1 0,0-1 16,0-17-16,0 34 15,0-16-15,0-1 16,0 18-16,0-18 15,0 1-15,0-1 16,0 0-16,0 0 0,0 1 16,0 17-1,0-18-15,-17 0 0,17 18 16,0-18-16,0 18 16,0-18-16,0 1 15,0-1-15,0 0 16,0 1-16,0-1 15,0 0-15,0 0 16,0-17-16,0 17 16,0 1-16,0-19 15,0 19-15,0-19 16,0 1-16,0-1 16,0 1-1,0 0 1,0-1-1,17-17 110,1 0-109,0 0 0,-1 0-1,1 0-15,17 0 16,-17 0-16,17 0 0,0 0 16,-17 0-16,0 0 15,17 0-15,-18 0 16,1-17-16,0 17 15,-1 0-15,1 0 16,0 0 0,-1 0-1,1 0 1,0 0 31,-36-18 15</inkml:trace>
  <inkml:trace contextRef="#ctx0" brushRef="#br0" timeOffset="116499.37">10583 4251 0,'0'0'0,"-35"106"63,17-71-63,18 0 15,-17 1-15,17-1 0,-18 0 16,18 0 0,-18 18-16,18-17 0,-17 17 15,17-1-15,0 1 16,-18 0-16,18 0 15,0 18-15,0-18 16,-17 17-16,17 1 16,0-1-16,0 1 15,0 17-15,17-17 16,1 17-16,-1-18 16,1 1-16,0 17 15,-1-17-15,1-1 16,17 1-16,-17-18 15,17 17-15,1-17 16,-19 0-16,18-18 0,-17 1 16,17 17-16,-17-36 15,0 1-15,-18 0 16,17-1-16,-17-34 62,0-1-46,18-17-16</inkml:trace>
  <inkml:trace contextRef="#ctx0" brushRef="#br0" timeOffset="117323.26">13882 3969 0,'53'123'47,"-36"-70"-47,1 0 16,17 0-16,-17 0 16,0 0-16,-1 0 15,1 0-15,-1 17 0,1 1 16,-18-1-16,18 18 15,-18 1-15,0-1 16,0 0-16,-18 0 16,0 0-16,1 1 15,17-1-15,-18 0 16,1 0-16,-1-17 16,18-18-16,-18 0 15,1-18-15,17 0 16,-18 0-16,18-17 15,-18-18-15,18 18 16,-17-18-16,-1 0 47</inkml:trace>
  <inkml:trace contextRef="#ctx0" brushRef="#br0" timeOffset="118320.98">16439 3845 0,'0'0'0,"-70"106"47,52-71-47,1 1 15,-1-1-15,0 18 16,1 17-16,-1 1 0,-17 17 16,17 0-16,18 1 15,-18-1-15,1 0 16,17 0-16,0 0 15,0-17-15,0 17 16,17-17-16,1-1 16,0 1-16,-1 17 15,1-18 1,0 1-16,35 70 16,-18-70-16,-17-18 15,17 0-15,-18-18 16,1 0-16,17 0 15,-17-17-15,-18 0 16,18-1-16,-1 1 16,1-18 15,0 0-15,-1 0-1</inkml:trace>
  <inkml:trace contextRef="#ctx0" brushRef="#br0" timeOffset="119055.28">20020 3440 0,'124'52'31,"-89"-34"-15,0 17-16,0 1 16,18 17-16,-35 0 0,17 17 15,-17 1-15,17 17 16,-17 0-16,-18 0 15,17 0-15,-17 1 16,0 16-16,0-16 16,0 16-16,0 1 15,-17-18-15,-18 18 16,17-17-16,-17-1 16,17 0-16,-17 0 15,17-35-15,0 18 16,1-19-16,-1 1 15,18-17-15,-17-1 16,17-17-16,0-1 16,-18-17-1,0 0 1</inkml:trace>
  <inkml:trace contextRef="#ctx0" brushRef="#br0" timeOffset="120511.46">21978 3440 0,'0'0'0,"106"-53"47,-88 35-31,-1 18-1,1-18 1,-1 18-16,1 0 16,0 0-1,-1 0 1,1 0 31,-18 18-47,0 0 15,18-1-15,-18 1 16,17 17-16,-17 0 16,18 1-16,-18-1 15,18 18-15,-18 0 16,17 0-16,-17 17 15,18-17-15,-18 18 16,17-1-16,-17 1 0,18-1 16,-18 1-16,18 0 15,-18-1-15,17 1 16,-17-1-16,18 1 16,-18-1-16,0 1 15,18-1 1,-18 1-16,0-18 0,17 18 15,-17-19-15,0 19 16,0-18-16,0 0 16,0 0-16,0-18 15,0 18-15,0 0 16,0-18-16,0 18 16,0 0-16,0 0 15,0-18-15,0 0 0,0 1 16,0-19-16,0 19 15,0-19-15,-17 1 16,17 0-16,0-1 16,0 1-1,0-1 1,-18-17 46,0 0-46,1 0 0,-1 0-16,0 0 15,1 0-15,-1 0 16,1 18-16,-1-18 0,0 0 16,1 0-16,-1 0 15,0 0-15,1 0 16,-1 0-1,0 0 1,1 0 0,-1 0-1,1 0 1,-1 0 15,18-18-31,-18 18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13T11:07:41.2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11624 14076 0,'0'0'0,"-35"0"15,17 17-15,-35 1 16,18-18-16,-36 18 15,1-1-15,-18-17 16,35 0-16,-53 18 16,53 0-16,0-18 15,18 17-15,-18-17 16,18 0-16,-36 0 16,18 0-1,-35 0-15,0 0 16,-53-17-16,-18-1 15,53-17-15,-17-1 16,17 19-16,0-18 16,71 17-16,-1-17 15,19 35-15,17-36 16,0 19-16,-18-54 16,18 18-16,-18 0 15,18 18-15,0-36 16,0-17-16,0 18 15,0-18-15,-17-54 16,17 72-16,-18-1 16,18 36-16,0-36 15,0 54-15,0-36 16,35 18-16,-35-18 16,18 17-16,35-52 15,-18 53-15,0 0 16,1-36-1,17 18-15,0 18 16,0-36-16,-1 36 16,-16 17-16,-1 1 15,18-18-15,0 17 16,-18 0-16,53 1 16,0-1-16,1 0 15,34 1-15,-17-1 16,17 18-16,-17 0 15,0 0-15,35 0 16,-17 0-16,-71 0 16,35 0-16,-71 0 15,19 0-15,-19 18 16,1-1 0,0 1-1,-1 0-15,1 17 16,0-17-1,-1 17-15,1-18 16,-1 36-16,1-35 16,17 17-16,-17 18 15,0-35-15,-1 35 16,1 0-16,0-18 16,-1 0-16,-17 1 15,18 16-15,-18-16 16,18 17-16,-1 0 15,-17-1-15,0 19 16,0-36-16,18 1 16,-18-1-16,0 0 15,0 0-15,0 1 16,0-19-16,0 19 16,0-1-16,0-17 15,0-1-15,0 1 16,-18-1-1,18 1-15,-17 17 16,17 18-16,-18-17 16,0 16-16,1-34 15,-1 35-15,-17-18 16,35-17-16,-18 17 16,0 1-16,1-19 15,-1 1-15,0-1 16,1 19-16,-1-19 15,18 1-15,-17 0 16,-1-1-16,0 1 16,1-18-1,17 18 1,-18-18 0,18 17-1,-18-17-15,1 0 16,17 18-16,-18-18 15,0 0 17,18 17-32</inkml:trace>
  <inkml:trace contextRef="#ctx0" brushRef="#br0" timeOffset="8230.2">16827 10336 0,'0'0'0,"18"0"62,0 0-30,-1 0-32,1 0 15,0 0 1,-18 18-1,17-18-15,1 0 16,-18 18 0,18-18-1,-18 17-15,0 1 32,17-18-32,-17 18 15,18-1 1,-18 1-1,18-18-15,-18 17 16,0 1 0,17 0-1,-17-1 1,18-17-16,-18 18 16,17 0-1,-17-1-15,0 1 16,18 0-1,-18-1 1,0 1-16,0 0 16,0-1-1,18-17 1,-18 18-16,0-1 16,0 1-1,0 0-15,0-1 16,0 1-16,0 0 15,0-1-15,0 1 16,0 0 0,0-1-16,0 1 15,0-1-15,0 1 16,0 0-16,-18-1 16,18 1-1,0 0 1,0-1-16,-18 1 15,18 0 1,-17-1 0,17 1-1,-18-1 1,1 1 0,17 0-1,0-1 1,-18-17-16,18 18 15,-18 0 1,1-1 0,17 1-1,-18-18 1,0 18 0,1-1-1,-1 1 1,0-18 15,18 18-31,-17-18 31,17 17-31,-18 1 47,0-18 0</inkml:trace>
  <inkml:trace contextRef="#ctx0" brushRef="#br0" timeOffset="10030.7">16686 11483 0,'18'0'141,"0"0"-126,-1 0 17,1 0-17,-18 18 1,18-18 0,-1 17-1,1-17-15,-18 18 16,17-18-1,1 17 17,-18 1-17,18-18-15,-18 18 16,17-1 15,-17 1-15,18 0-1,0-1 1,-18 1-16,0 0 16,17-1-1,-17 1-15,0-1 16,18 1 0,-18 0-1,0-1-15,18-17 16,-18 18-1,0 0-15,17-1 16,-17 1 0,0 0-1,18-1-15,-18 1 16,0 0 0,0-1-1,0 1-15,0-1 16,0 1-1,0 0-15,0-1 16,0 1 0,0 0-16,0-1 15,0 1 1,0 0 0,0-1-16,0 1 15,0-1-15,0 19 16,-18-19-16,18 1 15,0 0 1,-17-1-16,17 1 16,0 0-16,-18-1 15,18 1-15,-18-18 16,18 17-16,-17 1 16,17 0-16,-18-18 15,18 17 1,-18 1-16,1 0 15,-1-18 17,18 17-32,-18 1 15,18 0 1,-17-18-16,-1 17 16,1 1-16,-1-18 31,18 18-31,-18-18 47,18 17-47,-17-17 15,-1 0 17,18 18-32,-18-18 31</inkml:trace>
  <inkml:trace contextRef="#ctx0" brushRef="#br0" timeOffset="12643.53">17515 11130 0,'0'0'15,"0"18"1,18-18 15,0 0 0,-1 0-15,1 0-16,17 0 16,1 0-16,-1-18 15,18 0 1,-18 18-16,36-17 16,-19 17-16,-34-18 15,17 1-15,1 17 16,-19 0-16,1 0 15,0 0 1,17 0 0,0 0-16,0 0 15,1 0-15,-1 0 16,0 0-16,1 0 16,-19 0-1,1 0-15,-1 0 31,1 0-31,0 0 0,-1 0 16,1 0-16,0 0 16,-1 0-1,1 0-15,0 0 16,-1 0-16,1 0 16,-1 0-16,1 0 15,0 0-15,-1 0 16,1 0-16,0 0 15,-1 0 1,1 0-16,0 0 16,-1 0-1,1 0-15,-1 0 16,1 0 0,0 0-16,-1 0 15,1 0-15,-18-18 47,18 18-47,-18-18 31,0 1 1,17 17-32,-17-36 15,0 19-15,0-1 16,0-17-16,0 0 15,0 17-15,0 0 16,18-17-16,-18 0 16,0-1-16,0 1 15,0 0-15,0 17 16,0-17-16,0 0 16,18-1-16,-18 19 15,0-1-15,0 0 16,0 1-1,0-1-15,0 1 16,0-1-16,0 0 16,0 1-1,0-1 1,0 0-16,0 1 16,0-1-1,0 0 1,0 1 15,-18 17-31,18-18 16,-18 1-1,1 17 1,-1 0 0,-17 0-1,-18 0-15,18 0 16,-36 0-16,-17 0 15,17 0-15,1 0 16,-1 0-16,-35 0 16,53 0-16,18 0 15,-35 0 1,17 0-16,17 0 16,1 0-16,0 0 15,0 0-15,-1 0 16,1 0-16,0 0 15,-18 0-15,-18 0 16,18 0-16,0 0 16,36 0-16,-36 0 15,35 0-15,1 17 16,-1-17-16,0 0 16,1 0-1,-1 18 1,0-18-16,1 0 31,17 17-31,0 1 47,0 0-31,0-1-16,0 1 15,-18 0 1,18-1-16,0 19 15,0-1-15,0 0 16,0 0-16,0 1 16,0-1-16,0 0 15,0 1-15,0-1 16,0 0-16,0-17 16,0 17-16,0-17 15,0-1-15,0 19 16,0-19-16,0 1 15,0-1-15,18 1 16,-18 0 0,0-1-16,0 1 15,0 0 1,0-1 0,0 1-1,0 0-15,0-1 16,0 1-1,17-18 1</inkml:trace>
  <inkml:trace contextRef="#ctx0" brushRef="#br0" timeOffset="14421.96">18891 10813 0,'124'70'31,"-89"-70"-31,18 18 16,-18-1-16,-17 1 15,-1-18-15,1 18 16,0-1-1,-18 1-15,17 0 16,1-1-16,-18 1 16,18 17-16,-18-17 15,17 17-15,-17 0 16,18 1-16,0-1 16,-1 0-16,-17 1 15,18-1 1,-18 0-16,0 0 15,0 1-15,0-19 16,0 1-16,0 17 16,0 0-16,0-17 15,0 17-15,0-17 16,0 17-16,0-17 16,-18 0-16,18 17 15,-17-18-15,-1 1 16,0 0-1,1-1-15,-1 1 16,18 0 0,0-1-1,-18-17 17,1 0-17,17 18-15,-18-18 16,0 18-1,1-1 1,-1-17 0,1 18-16,-1-18 62,18-18-46,-18 1-1,18-19-15,0 19 16,-17-1-16,17-17 16,0 17-16,-18 0 15,18 1 1,0 34 140,0 1-156,0 17 16,0-17-16,0 0 15,0-1-15,0 1 16,0 17-16,0 1 16,0-19-16,18 1 15,-18-1-15,17-17 94,1 0-78,0 0-16,-1 0 15,18 0-15,-17 0 16,0 0-16,-1-17 16,1 17 15,0 0-16,-1 0 17,1 0-17,0 0 17,-1 0 124</inkml:trace>
  <inkml:trace contextRef="#ctx0" brushRef="#br0" timeOffset="16229.95">19138 12559 0,'18'0'93,"17"18"-77,-17-18-16,-1 35 16,1-35-16,0 17 15,-1 1-15,1 0 16,-18-1-16,18 1 16,-1 0-1,-17-1-15,0 1 16,0 0-16,0-1 15,0 1 1,18 17-16,-18 0 16,0-17-1,0 0-15,0 17 0,0-17 16,0-1-16,0 18 16,0 1-1,0-19-15,0 1 16,-18 35-16,18-35 15,-17-1-15,17 1 16,-18 0-16,18-1 16,-18 1-16,18-1 15,-17 1-15,-1 17 16,0-17-16,1 0 16,-19-1-16,19 1 15,-1 0-15,1-1 16,-1 1-16,0-18 15,18 17-15,-17-17 16,17 18-16,-18-18 78,0-18-62,18-17-1,-35 0-15,35 0 16,-18-1-16,18 1 16,-17 17-16,17 1 15,0-1-15,0 36 157,0 17-142,0-17 1,0 17-16,0-17 15,0 17-15,17-17 16,1 17-16,-18-18 16,0 1-1,18-18 17,-1 0 61,1 0-77,0 0-16,17 0 16,0 0-16,0 0 15,1 0 1,-19 0-16,19 0 15,-19 0-15,1 0 16,-18-18 78</inkml:trace>
  <inkml:trace contextRef="#ctx0" brushRef="#br0" timeOffset="28078.29">21378 11060 0,'18'0'125,"0"0"-110,35 0-15,-18 0 16,18 0-16,17 0 15,-17 0-15,0 0 16,0 0-16,35 0 16,-70 0-16,17 0 15,18 0-15,-18 0 16,-17 0 0,17 0-16,-17 0 15,17 0-15,-17 0 16,17 0-16,0 0 15,1 0-15,17 0 16,52 0-16,-34 0 16,-1 0-16,1 0 15,-36 0-15,18 0 16,35-18-16,-35 18 16,18-18-16,-36 18 15,18 0-15,0-17 16,-18-1-16,1 18 15,16 0-15,1 0 16,0 0-16,18-18 16,-18 18-16,0 0 15,-18 0-15,36 0 16,-36-17 0,-18 17-16,19 0 15,-19 0-15,1 0 0,0 0 16,-1-18-1,1 18 1,0 0 0,-1 0 15,1 0-15,-1 0-16,1 0 31,0 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13T11:08:20.1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10989 13212 0,'35'0'109,"1"17"-93,-1-17-16,18 0 0,17 0 15,-17 0 1,-17 0-16,34 0 16,1 0-16,-18 0 0,-1 0 15,-34 0 1,17 0-16,1 0 15,34 0-15,-35 0 16,1 0-16,-19 0 16,36 0-16,-17 0 15,-1 0-15,18 0 16,17 0-16,-17 0 16,-17 0-16,-1 0 15,0 0-15,0 0 16,1 0-16,-1 0 15,0 0 1,0 18-16,18-18 16,0 0-16,-17 0 0,-1 0 15,53 0 1,-53 0-16,1 0 16,-1 0-16,0 0 15,-17 0-15,17 0 16,-17 0-16,-1 0 15,1 0-15,17 0 16,1 0-16,-1 0 16,18 0-16,0 0 15,0 0-15,0 0 16,-36 0-16,18 0 16,1 0-1,17 0-15,-36 0 16,19 0-16,-19 0 15,-17-18 1,18 18 31,-1 0-16,1-17-15,0 17 46,-18-18-46,0 0 0,0-17-16,0 17 15,17 1-15,-17-19 16,0 1-1,0 17 1,18-34-16,-18 34 16,18-35-16,-18 35 15,0-17-15,0 0 16,17 0 0,-17 17-16,0-17 0,0-1 15,18 1-15,-18 17 16,0-17-16,0 18 15,0-1-15,0-17 16,0 17-16,18-35 16,-18 35-16,0 1 15,0-1 1,0 0-16,17 1 16,-17-1-16,0-17 0,0 17 15,0 1 1,0-1-16,0 0 15,18 18 1,-18-17-16,0-1 16,0 0 15,-18 18 63,1 0-79,-1 0 1,-17 0-16,17 0 0,0 0 16,1 0-16,-36 0 15,0 0-15,18 0 16,-1 0-1,-17 0-15,1 0 16,-1 0-16,0 0 16,0 0-16,0 0 15,0 0-15,18 0 16,-1 0-16,-87 0 16,17 0-16,18 0 15,0 0-15,-1 0 16,1 0-16,-18 0 15,-17 0-15,35 0 16,-18 0-16,35 0 16,18 0-16,1 0 15,-1 0-15,0 0 16,17 0-16,1 0 16,0 0-16,-18 0 15,18 0-15,-1 0 16,-16 0-16,-1 0 15,-18 0 1,36 0-16,-1 0 16,1 0-16,18 0 15,-1 0-15,0 0 16,1 0 0,-1 0 15,0 18-16,1-18-15,-1 0 16,0 0-16,1 0 16,-1 0-16,1 0 15,-1 0 1,0 0 0,1 0-1,-1 0 16,0 0-31,1 0 32,-1 0-17,0 0 1,1 0-16,-1 18 16,1-18-16,-1 0 31,0 0-16,18 17-15,-17-17 16,17 18 15,-18 0 1,18-1-17,-18 1-15,18 17 16,-17-17-1,17-1-15,0 19 16,0-19-16,0 19 16,0-19-16,0 1 15,0 0-15,-18-1 16,18 1-16,0 0 16,0-1-1,0 1-15,0-1 16,0 1-16,0 17 15,0 1-15,-18-19 16,18 1-16,0 17 16,0 0-16,0 1 15,0-19-15,0 36 16,0-35-16,0 17 16,0 0-16,0-17 15,0 0 1,0-1-1,0 1-15,0 0 32,18-18-17,-18 17 1,0 1 0,18-18 93,-1 0-93,1 18 15,0-18-31,-1 0 15,1 0 1,0 0 0,-1 0-16,1 0 15,-1 0-15,1 0 16,17 0-16,-17 0 16,17 0-16,1 0 15,-19 0-15,18 0 16,-17 0-16,0 0 15,-1 0-15,1 0 16,0 0-16,-1 0 16,1 0-16,0 0 15,-1 0 1,1 0 0,-1 0 30,1 0-14,0 0-17,-1 0 17</inkml:trace>
  <inkml:trace contextRef="#ctx0" brushRef="#br0" timeOffset="8177.24">13723 14217 0,'0'-18'0,"18"18"94,-1 0-94,1 0 16,17 0-16,-17 0 15,17 0-15,0 0 16,-17 0-16,17 0 15,1 0-15,17 0 16,-1 0-16,19 0 16,17 18-16,-17-18 15,-54 0-15,36 0 16,-17 0-16,-1 0 16,0 0-16,-17 0 15,-1 0 1,19 0-16,-19 0 0,1 0 15,0 0 1,17 0-16,0 0 16,0 0-16,1 0 15,-1 0-15,-17 0 16,35 0-16,17 0 16,-35 0-16,36 0 15,-18 0-15,-18 0 16,0 0-16,-17 0 15,0 0-15,17 0 16,-17 0-16,35 0 16,-1 0-1,1 0-15,-17 0 16,17 0-16,-18 0 16,18 18-16,-36-18 15,1 0 1,0 0-1,-1 0 1,1 0 15,0 0-15,-1 0 0,1 0 77,-18-18-61,18 0-32,-1 1 15,1-1 16,-1 18 48,-17-18-64,18 18 32,-18-17-31,18-1 15,-18 0-15,0 1-1,0-1 1,0 1-16,0-1 15,0 0 1,0 1 0,17-1-16,-17 0 15,0 1-15,0-1 16,0 0 0,0-17-16,0 0 15,0 17-15,18-17 16,-18 0-16,0-1 15,0 19 1,0-36-16,0 18 16,18-1-16,-18 1 15,0 0 1,0 17-16,0 0 16,0 1-16,0-1 15,0 1 1,0-1-1,0 0 17,0 1 30,0-1-31,0 0 1,0 1 15,-18 17-32,-17 0 1,-1 0-16,19 0 15,-18 0-15,17 0 16,-17 0-16,-1 0 16,-17 0-16,18 0 15,-35 0-15,17 0 16,-71 0-16,36 0 16,-18 0-16,18 0 15,53 0-15,-54 0 16,19 0-16,17 0 15,0 0 1,0 0-16,36 0 16,-19 0-16,-17 0 15,0 0-15,1 0 16,-1 0-16,-18 0 16,18 0-16,18 0 15,0 0-15,-1 0 16,-17 0-16,0 0 15,1 0 1,-1 0-16,17 0 16,-17 0-16,18 0 0,-35 0 15,34 0-15,19 0 16,-36 0 0,35 0-16,-17 0 15,-18 0-15,35 0 16,-35 0-16,36 0 15,-1 0 1,18 17 140,0 1-140,0 0-16,0-1 16,0 1-16,0 0 15,0-1 1,0 1-16,0-1 15,0 1-15,0 0 16,0-1 0,0 1-16,0 0 15,0-1 1,0 1 0,18 0-16,-18-1 15,0 1-15,0-1 16,0 1-1,0 0 1,17-1-16,-17 1 16,0 0-1,0-1 1,0 1-16,0 0 16,0-1-16,0 1 15,-4039 0 1,8078-1-16,-4039 1 0,0-1 15,18 1 1,-18 0-16,0-1 16,0 1-1,0 0-15,0-1 16,18 1-16,-18 0 16,0-1-1,0 1-15,0-1 31,0 1 94,0 0-93,17-18-17,-17 17 17</inkml:trace>
  <inkml:trace contextRef="#ctx0" brushRef="#br0" timeOffset="17683.87">8802 15222 0,'17'0'78,"1"0"-78,0 18 15,-1-18-15,1 0 16,0 18 0,-1-18-16,1 0 15,17 17-15,0 1 16,18-18-16,0 18 16,0-18-16,-18 0 15,-17 0-15,17 0 16,-17 0-16,17 0 15,1 0-15,-19 0 16,1 0-16,0 0 16,-1 0-16,1 0 15,17 0-15,0 0 16,1 0-16,-19 0 16,19 0-16,16 0 15,37 17 1,-36-17-16,17 0 0,1 0 15,-36 0-15,0 0 16,1 0 0,-1 0-16,-18 0 15,1 0-15,0 0 16,-1-17-16,1 17 16,17 0-1,1 0-15,-19 0 16,1-18-16,-1 18 15,1 0-15,0 0 16,-1 0-16,-17-18 16,36 18-16,-1 0 15,-17-17 1,-1 17-16,1 0 16,-1-18-16,-17 0 15,18 18-15,-18-17 16,18-1-16,-18 0 15,35 1-15,-35-18 16,18 17-16,-1 0 16,-17 1-1,0-19-15,18 19 16,-18-19 0,0 19-16,0-19 15,0 19-15,0-1 16,0 1-16,0-19 15,0 19-15,0-36 16,0 35-16,0-17 16,0 17-16,0-17 15,0 17-15,-18-17 16,18 17-16,0 1 16,-17-1-16,17 0 15,-18 1 1,0-1-1,18 1-15,-17-1 16,17 0 0,-36 18-16,19-17 15,-1-1-15,1 0 16,17 1-16,-18 17 16,0-18-16,-17 0 15,17 1 1,-17-1-16,17 18 15,-17-18-15,0 1 16,17 17-16,-17 0 16,0-18-16,17 18 15,-17-17-15,0 17 16,-18-18-16,17 18 16,-34-18-16,34 18 15,1-17-15,-18-1 16,18 18-16,0 0 15,-18-18-15,35 18 16,-35 0-16,18 0 16,-18 0-16,18 0 15,0 0-15,-1 0 16,1 0 0,0 0-16,-1 0 15,1 0-15,0 0 16,-18 0-16,0 0 15,35 0-15,-17 0 16,17 0-16,1 0 16,-18 0-16,-1 0 15,19 0-15,-19 0 16,19 0 0,-1 0 15,0 18-31,1-18 15,-1 18 1,1-18 0,-1 17-1,0-17-15,1 18 0,-1-18 16,0 18-16,1-18 16,-19 17-1,19 1-15,-1-18 16,0 17-16,1-17 15,17 18 1,-18-18-16,18 18 16,-17-1-16,-1 1 15,18 0 1,-18-1-16,1 1 16,17 0-16,-18-1 15,0 19-15,18-19 16,-17 1-16,17-1 15,-18 1-15,18 0 16,0-1-16,-18 1 16,1 0-16,17-1 15,0 1-15,0 0 16,-18-1-16,18 1 16,0 17-16,0-17 15,0-1-15,0 1 31,0 0-31,0 17 16,0-17 0,0-1-16,0 1 15,0-1-15,35 19 16,-35-19-16,18 1 16,-18 0-16,0-1 15,18 1-15,-1 0 31,1-1-15,0-17 0,-18 18-16,17 0 15,-17-1-15,18-17 16,-18 18-16,18-18 16,-1 17-16,1 1 15,-1-18-15,19 18 16,-19-1-1,19-17-15,-19 18 16,1-18-16,-18 18 16,18-18-16,-1 0 15,1 17 1,0-17-16,-1 0 16,1 0-16,-1 0 15,1 0 1,-18 18-16,18-18 15,-1 0 1,1 0 31</inkml:trace>
  <inkml:trace contextRef="#ctx0" brushRef="#br0" timeOffset="19482.57">15734 15222 0,'0'18'16,"18"-18"0,-1 0-16,1 0 15,-1 0-15,1 0 16,17 0-16,-17 0 16,17 0-1,1 0-15,16 0 16,-16 0-1,17 0-15,0 0 16,35-18-16,-35 18 16,17 0-16,1 0 15,-36 0-15,18 0 16,0 0-16,-18 0 16,53 0-16,-35 0 15,18 0-15,-1 0 16,-17 0-16,-17 0 15,69 0-15,-16-17 16,-54-1-16,53 18 16,0 0-16,-17-18 15,-18 18-15,0 0 16,0 0-16,17 0 16,18 0-16,-35 0 15,18 0-15,-18 0 16,17 0-1,-52 0-15,17 0 16,18 0-16,0 0 16,35 0-16,-17 0 15,-1 0-15,19 0 16,-1 0-16,-18 0 16,-17 0-16,18 18 15,17-18-15,-35 0 16,0 0-16,-36 0 15,36 0-15,0 0 16,0 0-16,0 0 16,0 0-16,-35 0 15,17 0-15,0 0 16,0 0 0,1 0-16,34 0 15,1 0-15,-36 0 16,18 0-16,18 18 15,-18-18-15,-18 0 16,-18 0-16,36 0 16,-17 0-16,-1 0 15,-17 0-15,17 0 16,-18 0-16,19 0 16,-1 0-16,-17 0 15,17 0-15,-17 0 16,-1 0-1,1 0 1,0 0 0,-1 0-1,1 0 1,-1 0 0,1 0-1,0 0 126</inkml:trace>
  <inkml:trace contextRef="#ctx0" brushRef="#br0" timeOffset="25888.29">5027 9666 0,'0'18'0,"18"-18"15,-1 17 1,1 1-16,0 0 15,-1-1-15,1-17 16,0 18-16,17-18 16,0 18-16,-17-18 15,-1 0-15,19 17 16,-1-17-16,0 18 16,-17-18-16,17 0 15,-17 0 1,17 0-16,-17 0 15,-1 0-15,1 0 16,0-18-16,-1 18 16,19-17-1,-19-1-15,1 18 16,-1-18-16,1 1 16,0-1-16,17 0 15,0 1-15,1-19 16,16 19-16,-34-1 15,35 1-15,-18-19 16,-17 19-16,0-1 16,-18 0-16,17 18 15,-17-17-15,0-1 16,18 0 0,-18 1-1,17-1 1,-17 1-16,0-1 15,18 0-15,-18 1 16,0-1 0,0 0-1,0 1-15,0-1 16,0 0-16,0 1 16,0-1-16,0 0 15,0-17-15,0 18 16,0-19-16,0 19 15,0-19-15,-18 19 16,18-1-16,-17 0 16,-1-17-16,1 0 15,-1 17-15,0-17 16,18 0-16,-17 17 16,-1-17-16,0 17 15,-17-17-15,17 17 16,1 1-16,-1-1 15,1 0-15,-19 1 16,-17-1-16,36 0 16,-19 1-1,19 17 1,-1 0-16,-17-18 16,17 0-16,-35 18 15,18 0-15,17-17 16,-17 17-16,0 0 15,0 0-15,17 0 16,0 0-16,1 0 31,-1 0-31,0 0 16,-17 0-16,17 0 16,-17 0-16,18 0 15,-19 0-15,19 17 16,-1-17-16,0 0 15,18 18-15,-17-18 16,-1 18 0,0-1-1,18 1 1,-17-18-16,17 18 16,-18-18-16,1 17 15,-1 1 1,0 0-16,1-1 15,17 19-15,-18-19 16,-17 18-16,35 1 16,-18-19-1,18 1-15,-18 17 16,1 1-16,17-19 16,-18 18-16,18-17 15,0 0-15,-18-1 16,18 1-1,0 0-15,0-1 0,0 1 16,0 0 0,0-1-1,0 1-15,0-1 16,0 1-16,0 0 16,0-1-16,0 1 15,0 0-15,0-1 16,0 1-16,0 17 15,18-35-15,-18 18 16,18 0-16,-1-1 16,-17 1-1,18-1-15,0 1 16,-18 0 0,17-1-16,1 1 15,0-18-15,-1 18 16,-17-1-16,18-17 15,0 18 1,-1 0-16,18-1 16,-17 1-16,17-18 15,1 17-15,-19 1 16,19-18-16,-1 18 16,0-1-16,-17-17 15,-1 0-15,1 18 16</inkml:trace>
  <inkml:trace contextRef="#ctx0" brushRef="#br0" timeOffset="28491.5">4815 9313 0,'-17'0'31,"-1"18"-15,0 0 15,1-18-15,17 17-16,-35 1 15,17 0-15,18-1 16,-35 18-16,17 1 16,0-1-16,-17 0 15,0 1-15,0 16 16,-1 1-16,1-17 16,0 34-16,-1-17 15,-34 35-15,70-52 16,-88 52-16,35 35 15,17-52-15,-34 70 16,17-35-16,-18 53 16,1-18-16,35-36 15,-1 1-15,-17 18 16,36-1 0,-18-35-16,-18 36 15,17-36-15,36 0 16,-35 0-16,0 36 15,-1-1-15,19-17 16,-1 35-16,-17-35 16,17 18-16,1-1 15,-19-35-15,36 18 16,0-35-16,-35 35 16,35-18-16,-18 35 15,18 1-15,0-54 16,0 18-16,0-35 15,0 18-15,0-36 16,0 36-16,0-36 16,0 36-16,-17-1 15,17-35 1,-18 18-16,18-17 16,0-19-16,0 36 15,0-18-15,0 18 16,0-17-16,0-1 15,0 0-15,0 0 16,0-17-16,0 17 16,0-17-16,0 0 15,0-1-15,0 19 16,0-1-16,0-17 16,0 17-16,0 0 15,0 0-15,0 1 16,0-19-16,0 36 15,0-35-15,0-1 16,0 19-16,0-1 16,-17 0-16,17-17 15,0 0-15,0 17 16,0 0-16,0 0 16,0-17-1,0 17-15,0-17 16,0 0-16,0-1 31,-18-17-31,0 0 63,1-17-48,-1 17 1,-17-36-16,35 1 15,-18 17-15,0 1 16,1-1-16,-1-17 16,1 17-16,17 1 15,-18-19-15,0 19 16,1-1 0,17 0-1,-18 1-15,18-1 31,-18 18-15,18-18 31,18 36 47,0 17-94,-1 1 0,1-19 15,0 1-15,-1 17 16,1 0-16,-1-17 16,-17 0-16,18-1 15,0 1 1,-18 0-16,17-1 15,-17 1-15,18-18 16,-18 18-16,18-1 16,-18 1-1,0 0 1,17-1 0,-17 1-1,18-18-15,-18 17 16,18-17 46,-18-17-46,17-18 0,-17-1-16,18 19 15,-1-1-15,1-17 16,0 17-16,-18 0 15,17 18-15,1-17 16,-18-1-16,18 18 16,-18-18-16,17 1 15,1-18-15,0 17 16,-18 0 0,0 1-1,17 17-15,-17-18 16,0 0-16,18 1 15,-18-1 1,17 18 93,1 18-93,0-1 0</inkml:trace>
  <inkml:trace contextRef="#ctx0" brushRef="#br0" timeOffset="35344.87">16739 16351 0,'36'0'235,"-1"0"-235,18 0 15,0 0-15,0 0 16,0 0-16,-1 0 16,1 0-16,36 0 15,-37 0-15,19 0 16,-36 0-16,53 0 15,1 0-15,-1 0 16,0 0-16,-17 0 16,-1 0-16,18 0 15,-17 0-15,70 18 16,-70-18-16,-1 0 16,-17 0-16,0 0 15,0 0-15,17 0 16,-17 0-16,-17 0 15,17 0 1,35 0-16,-35 0 16,17 0-16,18 0 15,-35 0-15,36 0 16,16-18-16,-34 18 16,-36 0-1,0 0-15,36 0 16,-53 0-16,17 0 15,0 0-15,1 0 16,-1 0-16,0 0 16,0 0-16,1 0 15,-19 0-15,19 0 16,-19 0-16,1 0 16,-1 0-16,1 0 15,0 0 1,-1 0 31,1 0 0,-18-17 124</inkml:trace>
  <inkml:trace contextRef="#ctx0" brushRef="#br0" timeOffset="40245.23">20655 16298 0,'18'0'62,"-1"0"-46,36 0-16,-17 0 15,-1 0-15,0 0 16,0 18-16,1-18 16,-1 0-16,0 0 15,-17 0-15,17 0 16,-17 0-1,-1 0 1,1 0-16,0 0 16,17 0-16,18 0 15,-18 18-15,0-18 16,18 0-16,18 0 16,-18 0-16,17 0 15,-52 0-15,17 0 16,-17 0-16,0 0 15,-1 0 1,1 0 47</inkml:trace>
  <inkml:trace contextRef="#ctx0" brushRef="#br0" timeOffset="43160.1">22243 16404 0,'17'18'47,"1"-18"-47,0 0 16,-1 0-16,-17 17 16,35-17-16,-17 0 15,35 0 1,-35 0-16,17 0 15,0 0-15,0 0 16,-17 0-16,17 0 16,1 0-16,17 0 15,-18 0-15,-17 0 16,34 0-16,-34 0 16,17 0-16,1 0 15,-1 0-15,0 18 16,0-18-16,-17 0 15,0 0-15,-1 0 16,1 0-16,0 0 16,-1 0-1,1 0-15,0 0 16,17 0-16,-18-18 16,1 1-1,0-1-15,-1 1 31,1 17-31,0 0 16,-18-18-16,17 18 16,-17-18-1,0 1-15,18 17 16,-18-18-16,18 0 16,-1 1-16,1-1 15,0 18-15,-1-18 16,18 1-16,-17-19 15,0 36-15,17-17 16,0-1-16,-17 1 16,-18-1-16,18 18 15,-1-18-15,-17 1 16,18 17-16,-1-18 16,1 18-16,-18-18 15,18 1-15,-1-1 16,1 0-16,0 18 15,-18-17 1,17-1-16,-17 1 16,18-1-16,-18 0 15,0 1-15,18-1 16,-18-17-16,17 17 16,-17-17-16,0 17 15,18 1-15,-18-1 16,0-17-16,17-1 15,-17 19-15,0-1 16,0 0-16,0 1 16,0-1-16,0-17 15,-17 17-15,-1 1 16,1-19-16,-1 19 16,-17-1-1,-18-17-15,35 17 0,-35 0 16,-17-17-16,34 18 15,-17-1-15,1 0 16,-19-17-16,36 35 16,-18-18-1,-18 1-15,-35-19 16,53 19-16,-17 17 16,-18-18-16,17 1 15,18 17-15,18 0 16,17 0-16,1 0 15,-19 0-15,19 0 16,-1 0 0,0 0-1,1 0-15,-1 0 16,1 0-16,-1 17 16,0-17 15,1 18-31,-1-18 15,0 17-15,1-17 16,-1 18 0,0 0-1,1-18-15,17 17 16,-18 1 0,1 0-16,-19-1 15,19-17-15,-1 18 16,18 0-16,-18-18 15,18 17-15,-35 1 16,35-1 0,-18 1-16,1 0 15,-1-1-15,18 1 16,-17 0-16,-1 17 16,18-17-16,-18-1 15,1 1 1,17-1-16,-18 1 15,18 0-15,-18-1 16,18 19-16,-17-19 16,17 1-16,-18 0 15,18-1-15,0 1 16,0 17-16,-18-17 16,18 17-16,0-17 15,0-1-15,0 1 16,0 0-16,0-1 15,0 1-15,0 17 16,0 0 0,0-17-1,0 0-15,0-1 16,0 19 0,18-19-16,-18 1 15,18 0-15,-1-1 16,-17 1-1,18-1-15,0 1 16,-1 0 0,1-1-1,0-17 1,-18 18-16,17-18 16,-17 18-1,18-18-15,-1 0 31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13T11:09:15.8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4357 6862 0,'-18'0'16,"18"17"-1,-17-17 1,-1 18 0,18-1-16,-18-17 15,18 18-15,0 0 16,-17-1-16,-1 1 15,18 0-15,-18-1 16,1 19-16,-19-1 16,19 0-16,17 0 15,-36-17-15,19 35 16,-18 0-16,-1 0 16,19-18-16,-19 0 15,19 1-15,-19-1 16,19 18-16,-1-36 15,1 19-15,-19 17 16,-17 17-16,36-35 16,-19 18-1,19-17-15,-18 34 16,-18 54-16,17-54 16,19 1-16,-19-1 15,1 54-15,17-18 16,-17-36-16,35 36 15,-17-18-15,-1-35 16,0 106-16,18-89 16,-17 54-16,-1-36 15,18-35-15,0 35 16,-18 18-16,18-18 16,0-35-16,-17 71 15,17-71-15,0 52 16,0-52-16,0 0 15,0 18-15,0-18 16,35 70-16,0-35 16,1-35-1,-1 53-15,-18-53 16,19 53-16,-19-36 16,-17-17-16,18 0 15,-18 0-15,18-18 16,-18 18-16,0 53 15,0-53-15,17 18 16,-17-36-16,18 36 16,0-1-16,-1 36 15,19-36-15,-19-17 16,1 36 0,-1-37-16,19-16 0,-19 34 15,1 19-15,-18-37 16,18 1-16,-18-17 15,0-1 1,0-17-16,17 17 16,-17 0-16,0-17 31,0-1-15,0 1 15</inkml:trace>
  <inkml:trace contextRef="#ctx0" brushRef="#br0" timeOffset="2977.82">7990 8996 0,'18'0'62,"17"0"-62,18 0 16,35 0-16,18 0 15,18 0-15,87 0 16,-87 0-16,88 0 16,-18 0-16,-36 0 15,1-18-15,-18 18 16,-35-17-16,0 17 15,17-18-15,-34 18 16,-37 0-16,1 0 16,18 0-16,-1 0 15,-34 0-15,17 0 16,17 0-16,-35 0 16,18-18-1,0 18-15,0 0 16,-17 0-16,16 0 15,-34 0-15,0 0 16</inkml:trace>
  <inkml:trace contextRef="#ctx0" brushRef="#br0" timeOffset="4383.7">7302 14446 0,'18'0'32,"88"0"-17,70 0-15,-87 0 16,175 0-16,-87 0 15,-19 0-15,54 0 16,-36 0-16,-17 0 16,-53 0-16,-36 0 15,19 0 1,-19 0-16,18-17 16,-17 17-16,0 0 15,-54 0-15,18 0 16,1 0-16,-1 0 15,0 0-15,1 0 16,-19 0-16</inkml:trace>
  <inkml:trace contextRef="#ctx0" brushRef="#br0" timeOffset="5984.38">11465 8890 0,'18'0'31,"0"0"-15,-1 0-16,1 0 15,17 0 1,36 0-16,-18 18 0,17-18 16,18 0-16,18 0 15,53 0-15,0 0 16,35 0 0,-36 0-16,1 0 15,-71 0-15,159 17 16,-141-17-16,35 0 15,36 0-15,-124 0 16,35 0 0,0 0-16,-35 0 15,0 0-15,0 0 16,35 0-16,-70 0 0,34 0 16,54 0-1,-35 0-15,-18 0 16,-18 0-16,0 0 15,-17 0 95</inkml:trace>
  <inkml:trace contextRef="#ctx0" brushRef="#br0" timeOffset="7801.47">10336 14270 0,'36'-18'62,"-1"18"-46,35-17-16,1-1 15,88 0-15,-106 18 16,105-17-16,1 17 16,18 0-1,-72 0-15,195 0 16,-212 0-16,107 0 0,-37 0 16,1-18-1,-53 18-15,0-18 0,0 18 16,-36 0-1,-35 0-15,18 0 16,-35-17-16,17 17 16,-17 0-1,-1 0 48,1 0-32,0 0-15,-1 17-16</inkml:trace>
  <inkml:trace contextRef="#ctx0" brushRef="#br0" timeOffset="14494.18">16863 7426 0,'17'0'47,"19"0"-47,-19 0 15,19-18-15,34 18 0,1 0 16,-1 0-16,-17 0 15,0 0-15,-35 0 16,17 0 0,-17 0-1</inkml:trace>
  <inkml:trace contextRef="#ctx0" brushRef="#br0" timeOffset="15296.64">16775 7408 0,'0'18'47,"0"0"-31,0 17-16,0-17 15,0-1-15,17 1 16,-17 17-16,0 0 16,0-17-16,0 17 15,0 18-15,0-35 16,0 17-16,0 71 15,0-53-15,0 0 16,-17 17-16,17 1 16,0-18-16,0 0 15,0 0 1,0-36-16,0 36 16,0-18-16,0 1 15,17-19 1,-17 1-16,0 0 15,18-18 1,-18 17 0,17 1-1,1-18 17,0 0-17,17 0 1,0 0-1,36 0-15,-18 0 16,17 0-16,54 0 16,-54 18-16,1-18 15,-18 0-15,-18 0 16,0 0-16,-17 0 16,-18 17-16</inkml:trace>
  <inkml:trace contextRef="#ctx0" brushRef="#br0" timeOffset="15954.47">17974 7779 0,'18'17'31,"-18"19"-31,0-1 16,17 18-16,-17-18 16,0 18-16,0 53 15,0-53-15,0-18 16,0 36-16,0 17 16,18-53-16,-18 0 15,0-17-15,0 0 16</inkml:trace>
  <inkml:trace contextRef="#ctx0" brushRef="#br0" timeOffset="17468.43">19544 7902 0,'18'-17'16,"-1"-1"-16,1 18 15,-18-18 16,17 18 1,1 0-1,0 0-31,-1 0 16,19 0-16,-1 0 15,18 0-15,17 0 16,-17 0-16,-17 0 15,-1 0-15,0 18 16,0 0 0,-17-18-16,0 17 15,17 1-15,-17 17 16,-18-17-16,17-1 16,1 1-16,0 17 15,-18-17 1,0 0-1,17-1-15,-17 1 16,0 17-16,0-17 16,0 17-16,0-17 15,-17-1-15,17 1 16,-18 0-16,18-1 16,-18 1-16,18 0 15,-17-1-15,-1 1 16,0-1-1,1 19-15,-1-19 0,0 1 16,1 0 0,-1-1-1,18 1 48,-18-18-48,18 18 1,36-18 187,-1 0-187,18 0-16,18 0 15,-1 0-15,-17 0 16,0 0-16,-18-18 16,0 18-16,-17 0 15,0 0-15,-1 0 16,1-18 0,0 18-1,17 0-15,0-17 16,-17 17-16,-1 0 15,1 0-15,0 0 94,-18-18-94</inkml:trace>
  <inkml:trace contextRef="#ctx0" brushRef="#br0" timeOffset="18618.73">21308 7479 0,'17'0'62,"1"0"-62,17 0 16,1-18-16,52 1 15,-18 17-15,-17 0 16,35-18-16,-35 18 16,-17-18-16,-1 18 15,-17 18 79,-18 0-94,0 35 16,0-18-16,17 18 15,-17 0-15,0 0 16,18-1-16,-18-16 15,0-1-15,17 18 16,-17-18-16,0 0 16,0 18-16,0-35 15,0 0-15,0 17 16,0 18 0,0-35-16,0 17 15,0 0-15,0-17 16,0-1-16,0 1 15,0 0-15,0-1 16,0 1 0,-17 0 77,-1-1-77,1-17 0,-1 18-1,0-18-15,1 17 16,-19-17-16,1 0 16,17 0-16,-17 0 15,18 0-15,-19 0 16,1 0-16,17 0 15,1-17-15,-1 17 16,0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13T11:09:53.7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10142 10901 0,'18'0'78,"0"0"1,-1 0-79,1 0 15,17 0-15,-17 0 16,17 0-16,0 0 15,-17 0-15,0 0 16,-1 0-16,1 0 16,0 0-16,17 0 15,-18 0 1,1 0-16,17 0 16,1 0-16,-19 0 15,19 0-15,-1 0 16,0 0-16,18 0 15,-18 0-15,18 0 16,-17 0 0,16 0-16,1 0 0,18 0 15,-1 0 1,-17 0-16,-17 0 16,-1-18-16,0 18 15,1 0 1,-19 0-16,1 0 15,-1 0 1,1 0 0,0 0 15,-1 0-15,-17-17-16,18 17 15,0 0-15,-1 0 16,1 0 15,0 0-31,-18-18 16,17 18-1,1 0 1,-1 0 0,1 0 15</inkml:trace>
  <inkml:trace contextRef="#ctx0" brushRef="#br0" timeOffset="2321.38">10601 12682 0,'35'0'109,"18"0"-109,35 0 16,18 0-1,53 0-15,0 0 16,-1 0-16,1 0 16,-71 0-16,71 0 15,-88-17-15,-1-1 16,-34 18-16,-1 0 16,18-18-16,-18 18 15,0 0-15,1 0 16,-1 0-16,-18 0 15,19 0-15,34 0 16,-34 0-16,16 0 16,1 0-1,0 0-15,18 0 16,-1 0-16,19 0 16,-19 0-16,-17 0 15,-18-17-15,1 17 16,-19 0-16,36 0 15,-18 0-15,1-18 16,-1 18-16,-17 0 16,-1 0-16,1 0 15,0 0-15,-1 0 16,1 0 31,0 0-32,-1 0 1,1 18 0,-1-18-16,19 0 15,-19 0-15,19 0 16,-19 0 0,19 0-16,-19 0 15,1 0 126</inkml:trace>
  <inkml:trace contextRef="#ctx0" brushRef="#br0" timeOffset="8907.29">11412 13829 0,'18'0'62,"17"0"-62,1 0 16,34 0-16,18 0 15,36 0 1,-54 0-16,-34 0 16,17 0-16,17 0 15,-17 0-15,-35 0 16,17 0-16,-17 0 16,17 0-16,-18 0 15,19 0-15,-19 0 16,36 0-16,0 0 15,35 0-15,-17 0 16,0 0-16,-1 0 16,-35 0-16,1 0 15,-1 0-15,-17 0 16,34 0-16,-16 0 16,-19 0-16,1 0 15,17 0-15,-17 0 16,17 0-1,0 0-15,18 0 16,-17 0-16,-1 0 16,53 0-16,-17 0 15,-1 0-15,1 0 16,-1 0-16,19 0 16,34 0-16,-35 18 15,18-18-15,-53 0 16,53 0-16,-36 0 15,1 0-15,-1 0 16,19 0-16,-19 17 16,-17-17-16,18 0 15,-1 0-15,-52 0 16,17 0-16,-17 0 16,35 0-16,-36 0 15,19 0-15,17 0 16,-36 0-16,18 0 15,-17 0 1,17 0-16,-17 0 16,0 0-16,17 0 15,-17 0-15,-1 0 16,1 0-16,0 0 16,-1 0-16,18 0 15,1 0-15,-1 0 16,0 0-16,-17 0 15,35 0-15,-36 0 16,19 0-16,-1 0 16,0 0-16,18-17 15,-18 17-15,18-18 16,-35 18-16,17 0 16,-17 0-16,0-18 15,-1 18-15,1 0 16,0-17-1,-1 17-15,1 0 16,-1 0-16,1 0 63,-18-18-63</inkml:trace>
  <inkml:trace contextRef="#ctx0" brushRef="#br0" timeOffset="9657.82">17815 13688 0,'18'0'47,"0"0"-32,-1 0-15,1 0 32,-1 0-17,-17-18-15,18 18 16,0 0-16,-1 0 31,1 0-15,17 0-16,-17 0 15,0 0-15,-1 0 16,1 0-16</inkml:trace>
  <inkml:trace contextRef="#ctx0" brushRef="#br0" timeOffset="10642.01">17727 13758 0,'0'36'32,"0"-19"-32,0 1 15,0 17-15,0-17 16,0 17-16,0 0 16,0 18-16,0-17 15,0-1-15,0 0 16,0 0-16,0 18 15,0 0-15,0-18 16,0 1-16,0-1 16,0 0-16,0-17 15,0 0-15,0-1 16,0 19-16,0-19 16,0 1-16,0-1 15,0 1-15,0 0 31,0-1 32,18-17-16,-1 0-32,19 0-15,-19 0 16,1 0-16,0 0 16,17 0-16,0 0 15,0 18-15,-17-18 16,0 0-16,-1 0 16,1 0 30,0 0-14,-18 18-17</inkml:trace>
  <inkml:trace contextRef="#ctx0" brushRef="#br0" timeOffset="11311.48">18327 14023 0,'0'18'78,"0"-1"-78,17 1 16,-17 17-16,18 0 16,-18-17-16,0 17 15,0 1-15,0-19 16,0 18-16,0-17 16,0 0-16,0-1 15,0 1 1,0 0-1,0-1 1,18 1 0,-18 17-16,0-17 15,0 0-15,0-1 16,0 18 0,0-17-16,0 0 15</inkml:trace>
  <inkml:trace contextRef="#ctx0" brushRef="#br0" timeOffset="12390.57">19015 14182 0,'0'0'0,"0"-18"0,0 0 16,0 1-16,17-1 15,1 0-15,0 1 16,17-1-16,-17 18 16,-1-17-16,18-1 15,-17 18-15,0 0 16,-1 0-16,1 0 15,0 0 1,-1 0 15,-17 18-31,18-1 16,-18 1 0,18-1-16,-1 19 15,-17-19-15,0 19 16,18-1-16,-18 0 15,0 0-15,0 1 16,0-1-16,0 0 16,-18 1-16,18 34 15,-35-17-15,17-18 16,18-17-16,-17-18 16,17 18 15,17-18 125,1-18-156,35 0 16,0 1-16,0-1 15,17 18 1,-17 0-16,18 0 0,-54 0 16,1 0-16</inkml:trace>
  <inkml:trace contextRef="#ctx0" brushRef="#br0" timeOffset="13438.62">20232 14146 0,'0'0'0,"123"-35"16,-87 17-16,69 1 16,-52-1-16,71 1 15,-71 17-15,-18-18 16,0 18 0,-17 18 46,-18-1-62,0 1 16,0-1-16,0 19 15,0-19-15,-18 19 16,18-1-16,-17-17 16,-1 17-16,0 0 15,18-17-15,-17-1 16,-1 19-16,0-19 15,1 1-15,17 0 32,17-18 77,19 0-109,-1-18 16,-17 18-16,-1 0 15,1 0-15,0 0 16,-1 18 46,-17-1-62,18 19 16,-18-19 0,0 1-16,17-1 15,-17 19-15,0-19 16,0 1 0,-17 0-16,17-1 15,-18 1-15,1 0 16,-1-1-16,0 1 15,1-1-15,-19 19 16,19-19-16,17 1 16,17-36 77</inkml:trace>
  <inkml:trace contextRef="#ctx0" brushRef="#br0" timeOffset="14319.55">22013 13917 0,'0'18'78,"0"-1"-62,-17 1-16,-1 17 16,0-17-16,1 17 15,17-17-15,-36 17 16,19-17-16,-1 17 15,18 0-15,-17-17 16,-1 0-16,18-1 16,-18 18-16,18-17 31,0 0-15,36-18 62,-1 0-63,-18 0-15,36 0 16,36-18-16,-1 0 16,18 18-16,35 0 15,-71 0-15,-34 0 16,-19 0-16,-17-17 15,0-1 126</inkml:trace>
  <inkml:trace contextRef="#ctx0" brushRef="#br0" timeOffset="14780.46">22225 14023 0,'0'35'31,"0"-17"-15,0 17-16,0-17 16,0 35-16,0-18 15,0 0 1,0 0-16,0 18 0,0 0 16,0 0-1,0-17-15,0-1 0,0-18 16,0 1-16,0 0 15,0-1 17</inkml:trace>
  <inkml:trace contextRef="#ctx0" brushRef="#br0" timeOffset="16010.18">22878 13917 0,'141'-35'16,"-124"35"0,-17-18 15,18 18 16,0 0-16,-1 0-15,1 0-1,0 0-15,-1 0 16,1 0-1,-1 0-15,1 0 32,0 0-1,-1 18 0,1-18 0,-18 17-31,18-17 16,-18 18-16,0 0 16,0-1-16,17 19 15,-17-1-15,18 0 16,-18 0-16,0 1 16,0-1-16,18 0 15,-18 18-15,0-18 16,0-17-16,0 35 15,0 18-15,0-54 16,17 36-16,-17-18 16,0 1-16,0-1 15,0 0-15,0 1 16,0-19-16,0 18 16,0 1-16,0-19 15,0 19-15,0-19 16,0 1-16,0 0 31,-17-18 16,-1 0-31,0 0-1,1 0-15,-1 0 16,-35 0-1,18 0 1,17 0-16,1 0 16,-19 0-16,19 17 15,-1-17-15,0 18 16,1-18 0,-1 17-1,0-17-15,1 0 16,-1 0-1</inkml:trace>
  <inkml:trace contextRef="#ctx0" brushRef="#br0" timeOffset="17195.41">18362 15275 0,'0'-17'16,"18"17"46,17 0-46,0 0-16,18 0 16,18 17-16,-18-17 15,52 0-15,-34 18 16,35 0-1,0-1-15,0-17 16,70 18-16,-35-18 16,-53 0-16,0 0 15,54 0-15,-37 0 16,-16 0-16,69 0 16,-52 0-16,35 0 15,-70 0-15,88-18 16,-36 1-16,53-1 15,-123 18-15,36-35 16,16 17-16,-34-17 16,-18 17-16,53-17 15,-53 35-15,0-35 16,-18 35-16,35-18 16,-34 0-16,-1 18 15,18-17-15,17-19 16,-17 36-16,-35-17 15,17-1 1,0 0-16,-17 18 16,-18-17-16,18 17 31</inkml:trace>
  <inkml:trace contextRef="#ctx0" brushRef="#br0" timeOffset="18020.64">20779 16051 0,'-18'0'62,"0"18"-46,1 0 0,-19-1-16,19 1 15,-19 17-15,-52 0 16,35 18-16,-88 18 16,53-18-16,-18 17 15,18-52-15,53 17 16,17-17-16,36-18 78,-1 0-78,19 0 16,-1 0-16,-17 0 15,17 0-15,18 0 16,0 0-16,70 0 15,-35 0-15,36 0 16,-1 0-16,-34 0 16,16 0-16,-87 0 15,17 0 1,-17 0 0,-18-18-1,0 1 1,0-1 62,-18 18-78,1-18 16,-1 1-16</inkml:trace>
  <inkml:trace contextRef="#ctx0" brushRef="#br0" timeOffset="18536.23">20620 16140 0,'0'17'16,"0"1"-1,0-1 1,0 1 0,0 17-16,0 1 15,0-19-15,0 36 16,0 0-16,0-35 15,0 17-15,0 36 16,0-18-16,0 17 16,0-17-16,-18 0 15,18-18-15,0 18 16,0 0-16,0 0 16,0-35-16,0 17 15,0-17-15,0-1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13T11:10:26.7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3881 6032 0,'17'0'93,"1"0"-93,17 18 16,18-18-16,35 18 16,18-1-16,-18 1 15,-35-18-15,71 18 16,34-1-16,-87 1 15,35 0-15,70-1 16,-35 1-16,-35-18 16,18 0-16,-19 0 15,19 0-15,70 18 16,-53-18-16,35 0 16,-52 0-1,-71 0-15,123 0 16,-70 17-16,123 1 15,-105-18-15,-1 17 16,54 1-16,-54-18 16,142 18-16,-89-1 15,-70-17-15,35 0 16,88 18-16,-52-18 16,-36 0-16,53 0 15,-88 0-15,52 18 16,-87-18-16,88 0 15,-89 0-15,107 0 16,-1 0-16,-35 0 16,71 0-16,-36 0 15,1 0-15,-1 0 16,0 0 0,177 17-16,-176-17 15,17 0-15,-18 0 16,0 0-16,54 0 15,-72 0-15,72 0 16,-89-17-16,18 17 16,-1-18-16,54 18 15,-71 0-15,18 0 16,35 0-16,-35 0 16,17-18-16,159 18 15,-176 0-15,-36 0 16,160 0-16,-72-17 15,-52 17-15,-18 0 16,-53 0-16,89-18 16,-18 0-16,-18 1 15,-18 17-15,36-18 16,-71 18-16,124 0 16,-1 0-16,89 0 15,-123 0 1,105 0-16,-18 0 15,-52 0-15,0 0 16,158 0-16,-193 0 16,-1 0-16,0 0 15,1 0-15,-1 0 16,1-17-16,-54-1 16,-52 18-16,87-18 15,-87 18-15,88 0 16,-71-17-16,0 17 15,53 0-15,18 0 16,-18 0-16,-70 0 16,87 0-16,-17 0 15,-70 0 1,35 0-16,-36 0 16,19-18-16,-54 18 15,18 0-15,0 0 16,-18-18-16,0 1 15,18 17-15,18 0 16,-36-18-16,35 18 16,-17-18-16,18 18 15,70-17-15,-53 17 16,-17-18-16,-36 18 16,36 0-16,-1 0 15,-35-18-15,18 18 16,-35 0-16,0 0 15,-1 0 1,-17-17 0</inkml:trace>
  <inkml:trace contextRef="#ctx0" brushRef="#br0" timeOffset="6044.65">3298 6068 0,'18'0'94,"0"17"-94,-1-17 15,19 0-15,-1 0 16,0 0-16,0 18 16,1-18-16,17 0 15,-18 0-15,18 18 16,0-18-16,17 17 15,19-17-15,-1 0 16,-18 18-16,18-18 16,-17 0-16,35 0 15,-18 0-15,-53 18 16,71-18-16,-35 0 16,-1 0-16,1 0 15,35 0-15,-53 0 16,17 17-16,-17-17 15,35 0 1,-17 0-16,-18 0 16,-18 0-16,18 0 15,-18 0-15,0 0 16,18 0-16,0 18 16,18-18-16,-36 0 15,18 0-15,0 0 16,18 0-16,-19 0 15,107 0-15,-88 0 16,35 0-16,-18 0 16,35 0-16,-52 0 15,88 0-15,-71 0 16,0 0-16,-17 0 16,-36 0-16,35 0 15,-17 0-15,18 0 16,17 0-1,-17 0-15,-19 0 16,37 0-16,-36 0 16,35 0-16,-53 0 15,18 0-15,18 0 16,-19 0-16,-34 0 16,35 0-16,-35 0 15,17 0-15,-17 0 16,17 0-16,0-18 15,-17 18-15,17-17 16,0 17-16,-17 0 16,0 0-16,-1 0 15,19 0-15,-19 0 16,18 0-16,1 0 16,-19 0-16,1 0 15,0 0 1,-1 0-16,1 0 15,0 0 1</inkml:trace>
  <inkml:trace contextRef="#ctx0" brushRef="#br0" timeOffset="7397.78">2099 9243 0,'18'0'0,"-1"0"47,1 0-47,0 0 15,17 0-15,-18 0 16,19 0-1,-1 0-15,18 0 16,0 0-16,-18 0 0,0 0 16,18 0-1,-17 0-15,-19 0 16,19 0-16,-19 0 16,1 0-1,-1 0-15,1 0 16,17 0-16,-17 0 15,17 0-15,1 0 16,-1 0-16,0 0 16,-17 0-16,-1 0 15,1 0 1</inkml:trace>
  <inkml:trace contextRef="#ctx0" brushRef="#br0" timeOffset="8256.2">4127 9331 0,'36'-18'94,"-1"18"-79,18 0-15,0 0 16,0 0-16,17 0 15,-17 0-15,18 0 16,-18 0-16,-18 0 16,0 0-16,1 0 15,16 0-15,-34 0 16,17 0-16,18 0 16,-35 0-16,35 18 15,-35-18-15,17 0 16,0 0-16,-17 18 15,-1-18-15,1 0 16,0 0 31,-1 0-31,1 0-1,0 0 16,-1 0-31,1 0 16,-1 0 31,1 0-16,0 0-15</inkml:trace>
  <inkml:trace contextRef="#ctx0" brushRef="#br0" timeOffset="9018.37">6685 9172 0,'35'0'31,"1"0"-15,34 0-16,1 0 15,17 0-15,-35 0 16,53 0-16,-36 0 15,54 18-15,-54-18 16,-34 0-16,69 0 16,-16 0-16,-36 0 15,-36 0-15,1 0 16,-1 0-16,1 0 31,0 0-15,-1 0-16,1 0 15,17 0-15,-17 0 16,0 0-16,-1 0 16,1 0-1,-1 0 63,1 0-62</inkml:trace>
  <inkml:trace contextRef="#ctx0" brushRef="#br0" timeOffset="9630.21">9966 9155 0,'18'0'32,"-1"0"-1,1 0-15,17 0-1,-17 17-15,70 1 16,-35-18-16,0 0 15,17 0-15,54 17 16,-54-17-16,-17 0 16,53 0-16,-53 0 15,-18 0-15,-17 0 16</inkml:trace>
  <inkml:trace contextRef="#ctx0" brushRef="#br0" timeOffset="10222.49">11959 9084 0,'0'18'15,"18"-18"1,-1 0 0,1 17-1,0-17-15,-1 0 16,19 0-16,17 18 15,-1-18-15,19 0 16,17 0-16,53 18 16,-70-18-1,35 0-15,-53 0 0,88 17 16,-71-17 0,-17 0-16,-18 0 15,-17 0-15</inkml:trace>
  <inkml:trace contextRef="#ctx0" brushRef="#br0" timeOffset="10908.01">14199 9102 0,'18'0'16,"0"0"-1,-1 17 1,18-17 0,-17 0-16,70 0 15,-35 0 1,35 0-16,-35 0 0,18 0 16,35 0-16,-18 0 15,-35 0 1,-36 0-16,1 0 15,0 0-15,-1 0 63,1 0-47,17 0-16,1 0 15,-19 0-15,19 18 16,-19-18-16,1 0 15,-1 0 1,1 0-16,0 0 16,-1 0-16,1 0 15,0 0 1,-1-18-16,1 18 16,0-17-16</inkml:trace>
  <inkml:trace contextRef="#ctx0" brushRef="#br0" timeOffset="13552.03">9454 12594 0,'18'0'47,"0"0"-32,17 0-15,-17 0 16,17 0-16,18 0 16,17 0-16,-34 0 15,17 0-15,-1 0 16,1 0-16,18 0 15,-18 0-15,35 0 16,-17 0-16,-18-17 16,-1 17-16,-16-18 15,-19 18-15,19 0 16,-1 0-16,0 0 16,0 0-16,1 0 15,17 0-15,-36 0 16,19 0-16,-19 0 15,1 0 1,17 0-16,-17-18 16,-1 18-1,1-17 17</inkml:trace>
  <inkml:trace contextRef="#ctx0" brushRef="#br0" timeOffset="14851.53">12347 12453 0,'18'0'78,"-1"0"-78,19 0 15,-1 0-15,0 0 16,1 0-16,17 0 16,17 0-16,1 0 15,-1 0 1,71 0-16,-17 0 0,17 0 16,-35 0-1,35 0-15,-53-18 16,53 1-16,-17-1 15,-36 0-15,35 1 16,-35-1-16,1 18 16,-19-17-16,71-1 15,-88 18-15,124-18 16,-72 18-16,-16 0 16,-36-17-16,17 17 15,1-18-15,-18 18 16,-18-18-16,18 1 15,17 17-15,19 0 16,-19-18-16,-35 18 16,18 0-16,18 0 15,-18 0-15,-18 0 16,18-18 0,-18 18-16,1 0 15,-19 0-15,1 0 16,-1 0-1,1 0 1,0 0 0,-1 0-1,1 0 17,-18 18-32,18-18 15,-1 0 16,-17 18-31</inkml:trace>
  <inkml:trace contextRef="#ctx0" brushRef="#br0" timeOffset="16331.49">9684 13511 0,'17'0'16,"-17"18"-16,18-18 16,0 0-16,-1 0 15,19 0-15,-19 0 16,36-18-16,18 18 16,-1-17-16,1 17 15,88 0-15,-71-18 16,35 18-16,-35 0 15,1 0-15,-19 0 16,-17 0-16,-35 0 16</inkml:trace>
  <inkml:trace contextRef="#ctx0" brushRef="#br0" timeOffset="17508.77">12188 13406 0,'177'35'31,"-71"-35"-31,-18 0 16,35 0-16,71 0 15,-70 0-15,-18 0 16,-18 0 0,-18 0-16,-17 0 0,18 0 15,-36 0-15,18 0 16,18 0-1,17 0-15,-18 0 16,1 0-16,17 0 16,-17 0-16,70 0 15,-18 0-15,-35 0 16,54 0-16,16 0 16,-52 0-16,53 0 15,-124 0 1,71 0-16,-71 0 0,1 0 15,-19 0-15,1 0 16,0 0-16,17 0 16,-18 0-16,36-18 15,0 18-15,0 0 16,-35-17-16,35 17 16,-36 0-16,1 0 15,0 0-15,-1 0 16,1-18-16,0 18 15,-1 0 1,18 0 0,-17 0-16,0 0 15,17 0-15,-17 0 16,-1 0-16,1 0 16,0 0-16,-1 0 15</inkml:trace>
  <inkml:trace contextRef="#ctx0" brushRef="#br0" timeOffset="21821.97">8590 11800 0,'0'18'63,"0"0"-32,-18-1-16,18 1-15,-17 0 16,17-1-16,-18 1 16,-17 17-16,17-17 15,1 17-15,-1-17 16,-17 17-16,17 0 16,-17 1-16,17-1 15,-17 18-15,0-18 16,-1 18-16,1 17 15,17 1-15,1-18 16,-1 0-16,-17 53 16,-18-53-16,35 35 15,1-35-15,-19 17 16,19 1-16,-19 17 16,19-35-1,-18 70-15,-1-52 16,19 0-16,-1 17 15,-17 18-15,17-1 16,0-16-16,1-19 16,17 18-16,-18 18 15,1 0-15,-1-35 16,18-1-16,-18-17 16,18 18-16,-17-1 15,17-17-15,0 0 16,-18 18-16,18-1 15,-18 36-15,18-18 16,0-17-16,0-1 16,0 36-16,0-35 15,0-1-15,0 18 16,18-52-16,-18 52 16,18 18-16,-18-36 15,17-17-15,1 18 16,-18-18-1,18 17-15,-1 1 16,-17-36-16,0 18 16,0 0-16,18 0 15,-1 17-15,1 1 16,0 17-16,17-35 16,-17 18-16,-1-54 15,1 36-15,-18-18 16,35 1-16,-35-1 15,0 0-15,18-17 16,-18-1-16,17 19 16,-17-1-16,18-17 15,-18-1-15,18 19 16,-1-1-16,19 0 31,-36-17-31,17 17 16,1-17-16,17 35 15,882-247 251,-387 52-266,-36 19 16,141-36-16,-124 18 15,195-71-15,17 36 16,-300 53-16,159-54 16,-194 54-16,-194 52 15,106-52-15,-212 52 16,36 18-16,-36-17 15,35-1-15,72-35 16,-107 18-16,88-18 16,-17-17-16,0-1 15,17 1 1,53-71-16,-70 70 0,-35 36 16,-1-35-1,18-54-15,-53 54 16,-35 35-16,-18-18 15,-17 0-15,-18 18 16,0 17-16,0-17 16,18 35-16,-1 0 15,-17 18-15,0 0 16,18-1-16,-18 1 16,0 17-16,0 1 15,0-1-15,0 1 16,0-1-16,0 53 78,0 0-62,0 36-16,-35 35 15,-1-18-15,19-17 16,-36 34-16,-18 19 15,18-36-15,1 36 16,16-19-16,19-69 16,-54 87-16,-17-17 15,53-35-15,-18 17 16,35-18-16,-17 18 16,17-17-16,0 0 15,-17-18-15,35-1 16,-17-16-16,-1-19 15,18 1-15,0 0 16,0-54 78,18 19-94,17-1 15,-35 0-15,17 1 16,1-1 0,0 18-1,-1 0 1,1 0 15,0-17 0,-1-1-15,1 0 0,17 1-1,1-1-15,-1 0 16,18 1-16,-18-1 16,-17 0-16,-1-17 15,1 17-15,-18 1 16,0-1-16,0 1 15,0-1 1,0 0-16,0 1 16,18-1-16,-18 0 15,0 1-15,0-19 16,0 19 0,0 17 15</inkml:trace>
  <inkml:trace contextRef="#ctx0" brushRef="#br0" timeOffset="24140.94">17198 12188 0,'18'0'31,"17"18"-15,-18 17-16,1-17 15,17 35-15,18 0 16,0 17-16,0-17 16,0 36-16,0-19 15,35 36-15,-35-18 16,18 18-16,-1 0 16,1 17-1,-18-35-15,17 36 0,-17-36 16,-18 36-1,18-54-15,0 107 16,-17-72-16,16 36 16,-34-35-16,17-18 15,1 71-15,17-35 16,-36-36-16,36 18 16,-18 35-16,1-35 15,-19 0-15,19-18 16,-36 18-16,35-36 15,-35 18-15,17 0 16,1 1-16,-18-36 16,18 52-16,-18-34 15,0-36-15,0 18 16,0-18-16,0 18 16,0 0-16,0-17 15,0 16 1,-18-16-16,18 34 0,-18-52 15,1 53 1,-1-19-16,18 1 16,-35 0-16,35 18 15,-35-18-15,-1-18 16,19 36-16,-19-36 16,19 0-16,-1 18 15,-52 18-15,34-36 16,19-17-16,-1 17 15,0-18-15,1 1 16,-1 0-16,1-18 16,17 17-16</inkml:trace>
  <inkml:trace contextRef="#ctx0" brushRef="#br0" timeOffset="-75638.18">10142 11553 0,'0'18'63,"0"-36"46,0 1-93,0-1-1,0 1-15,0-19 16,18 19-16,-18-19 15,0 19-15,18-19 16,-18 1-16,0 0 16,17 0-16,1-1 15,0-17-15,-1 0 16,18 1-16,1-1 16,-1 0-1,0 0-15,71-53 16,-35 53-16,-1 0 15,18 0-15,1 0 0,16 0 16,1 0-16,18 18 16,-18-18-16,-1 18 15,1 17-15,-18 1 16,1 17-16,-1 0 16,-18 0-16,-17 0 15,18 17-15,-18 19 16,0-1-16,-18 18 15,18-18-15,0 0 16,0 18-16,-18-17 16,18-1-16,-18 18 15,18-18-15,0 0 0,-18 18 16,18-17-16,-17 16 16,-1-16-16,-18 17 15,19-18-15,-19 0 16,1 0-16,0 1 15,-1-1-15,-17 0 16,18-17-16,0 17 16,-18 1-16,17-19 15,-17 1-15,18-18 32,-36 0 14,1-18-46,-19 18 16,19-17-16,-19 17 0,19-18 16,-19 18-16,1-18 15,18 1-15,-19-1 16,19 0-16,-19 1 16,19-1-16,-1 0 15,0 1-15,1 17 16,17-18-16,-18 18 15,0-18-15,54 18 94,-19 18-94,19 0 16,-1-1-16,0 1 15,18 0-15,-18-1 16,18 1-16,-17 0 16,-1-1-16,0 1 15,-17 0-15,-1-18 16,1 0-16,0 17 16,-1-17-16,1 0 31,0 0-16,-1-17-15,1-1 16,0 0-16,-18-17 16,35 0-1,-18-1-15,1 1 16,0-18-16,17 18 0,-17-18 16,-1 18-16,19-1 15,-19 19-15,1-1 16,-18 1-16,18 17 31,-36 0 157,-17 17-173,17 18-15,0-17 16</inkml:trace>
  <inkml:trace contextRef="#ctx0" brushRef="#br0" timeOffset="-62132.72">17604 3475 0,'70'0'63,"-52"0"-63,17 0 15,0 0-15,18 0 16,0 0-16,-4022 0 16,8079 0-16,-4022-18 15,1 18-15,-1 0 16,0-17-16,18 17 16,0 0-16,-18 0 15,0 0-15,0 0 16,1 0-16,-19 0 0,1 0 15,17 0-15,-35 0 16,17 0-16,-34 0 16,16 0-16,1 0 15,-17 0-15,-1 0 16,0 0 0,1 0-16,-1 0 15,0 0-15,0 0 0,1 0 16,-19 0-16,19 0 15,-19 0 1,1 0 0,-18 17 31,-18 1-32,-17-1-15,0 19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13T11:11:08.0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6738 10654 0,'18'0'78,"-18"18"-15,0-1-63,-18 1 15,18-1 1,0 1-16,-18 0 16,18 17-16,0-17 15,-17-1-15,17 19 16,0-19-16,0 36 16,-18-35-16,18 35 15,0 0-15,0-18 16,0 0-16,-18 0 15,18 1-15,0 34 16,0-17-16,0 0 16,0-18-16,0 18 15,0-17 1,18 34-16,0-35 0,-18 1 16,17 34-1,1-52-15,0 17 16,-1 0-16,-17 1 15,18-1-15,0-17 16,-18-1-16,17 1 16,36 52-1,-53-34 1,18-19-16,-1 1 16,1 0-1,-18-1-15,18-17 16,-18 18-1,17 0-15,1-18 32,-18 17-17,18-17 17,-18 18-1</inkml:trace>
  <inkml:trace contextRef="#ctx0" brushRef="#br0" timeOffset="4039.08">7020 15275 0,'18'0'78,"-18"18"-62,0 0-16,0-1 15,0 36 1,0-35-16,0 17 16,-35 0-16,35 1 15,0 16-15,-18-16 16,18-1-16,0 18 15,-18 18-15,18-36 16,0-18-16,0 36 16,0-35-16,0 17 15,0 1-15,0-1 16,18 0 0,-18 0-16,18-17 0,-1 35 15,1-18-15,-18 0 16,18-17-16,-18 0 15,17 17-15,-17 0 16,18-17-16,-18 0 16,17-1-16,1 1 15,-18 0-15,18-1 16,-1 1 0,1-18 15,-18 17-31</inkml:trace>
  <inkml:trace contextRef="#ctx0" brushRef="#br0" timeOffset="10511.27">4374 5027 0,'0'18'94,"-17"-1"-94,17 1 15,-18 0-15,18-1 16,-17 19-16,17-1 16,-18-18-16,18 1 15,-18 17-15,1 1 16,-1-1-16,0 0 15,18-17-15,-17 35 16,-1-36-16,18 36 16,-18-17-16,18-1 15,-35 35-15,35-17 16,-18-17-16,1 34 16,17 1-1,-18-18-15,18-18 0,-17 18 16,17 0-16,0-18 15,-18 0 1,18 18-16,0-17 16,0-1-16,0 0 15,0 0-15,0 1 16,0 17-16,0-36 16,0 36-16,0-18 15,0 18-15,0 0 16,0 35-16,0-70 15,0 35-15,0 0 16,0 0-16,0-18 16,0 0-16,0-17 15,18 17-15,-18-17 16,17 35-16,-17-18 16,0-17-16,18 17 15,-18-17-15,17-18 16,-17 17-16,0 1 15,18 17 1,-18-17-16,18-1 16,-18 1-16,17 0 15,-17-1-15,18 1 16,-18 0 0,0-1-1,18-17 1,-18 18-1,0 0 17,17-18 15,-17 17 15,18 1 1,-18 0-17</inkml:trace>
  <inkml:trace contextRef="#ctx0" brushRef="#br0" timeOffset="12227.89">5856 11377 0,'18'0'31,"-18"-18"-15,17 18-16,-17-17 15,18 17-15,0 0 32,-18-18-17,17 18 1,1 0-1,0 0 1,-1 0 0,-17 18-1,18-1-15,-1 1 16,-17 0 0,18-1-1,-18 1-15,0 0 16,0 17-16,0 0 15,0-17 1,-18 17-16,1 0 0,17-17 16,-18 0-16,18-1 15,-17 1 1,17 0 0,0-1-16,-36 18 15,36-17-15,-17 0 16,52-18 109,-17 0-110,17 0-15,-18-18 16,36 18-16,-17-35 16,17 35-1,-18-18-15,0 18 0,-17 0 16,-1 0 0,1-17-16,0 17 46</inkml:trace>
  <inkml:trace contextRef="#ctx0" brushRef="#br0" timeOffset="13606.23">6597 15787 0,'0'17'63,"0"1"-63,0 0 15,0-1-15,0 19 16,0-1-16,0-17 15,0 17 1,0 18-16,0 17 16,0-17-16,0 0 15,0 0-15,0-18 16,0 18-16,0-17 16,0-1-16,-18 0 15,18-17-15,0-1 16,0 1-16,0 0 15,0-1 1,0 1 15</inkml:trace>
  <inkml:trace contextRef="#ctx0" brushRef="#br0" timeOffset="17806.09">14111 14146 0,'0'-17'63,"18"17"-16,-1-18-32,1 18 1,17-18-16,1 18 16,-1-17-16,0 17 15,0 0-15,1 0 16,-1 0-16,-17 0 15,17 0-15,0 0 16,0 0-16,1 0 16,-1 0-16,-17 0 15,17 0-15,-17 0 16,17 0-16,-18 0 16,1 0-16,17 0 15,1 0-15,-1 0 16,0 0-16,18 0 15,-18 0-15,-17 0 16,0 0-16,17 0 16,-17 0-1,17 0-15,0 0 0,0 0 16,-17 0 0,17 0-16,1 0 15,-1 0-15,-17 0 16,-1 0-16,18 0 15,1 0-15,-1 0 16,0 0-16,1 0 16,-1 0-1,-18 0-15,1 0 16,17 0-16,-17 0 16,17 0-16,-17 0 15,0 0-15,-1 0 16,1 0-1,0 0 1,17 0-16,-18 0 16,1 0-16,0 0 15,-1 0 1,1 0 0,0 0 62</inkml:trace>
  <inkml:trace contextRef="#ctx0" brushRef="#br0" timeOffset="18649.18">16863 14076 0,'17'0'63,"19"0"-47,52 0-1,0 0-15,0 0 16,-35 0-16,124 0 15,-72 0-15,-34 0 16,17 0-16,53 0 16,-53 0-16,1 0 15,-19 0-15,1 0 16,-1-35-16,1 35 16,-53-18-16,-1 18 15,1 0-15</inkml:trace>
  <inkml:trace contextRef="#ctx0" brushRef="#br0" timeOffset="27441.15">14235 14164 0,'0'18'16,"0"-1"0,17 19-1,1-36 1,17 17-16,-17 1 16,35-1-16,-18-17 15,18 18 1,0-18-16,17 18 15,36-18-15,-18 0 16,-52 0-16,52 0 16,18 17-16,-53-17 15,0 18-15,-1-18 16,1 0-16,-17 0 16,17 0-16,-18 0 15,18 0-15,0 0 16,0 0-16,17 0 15,1 0-15,-18 0 16,0 0-16,17-18 16,1 18-16,-18-17 15,-18 17-15,0-18 16,0 18-16,1-35 16,-19 35-16,19-18 15,-1 1-15,-18-1 16,-17 0-1,18 1-15,-18-1 16,0 0-16,18-17 16,-1 0-16,-17 17 15,18 1-15,0-19 16,-18 1-16,17 0 16,1-1-16,0-16 15,-1 16-15,-17 1 16,0 17-16,0-35 15,0 36-15,0-36 16,0 0 0,0 35-16,-17-35 15,17 36-15,0-19 16,-18 1-16,0 0 16,-17 0-16,35 17 15,-18-17 1,1-1-16,17 19 15,-18-1-15,0-17 16,-17 0-16,18 17 16,-1-17-16,-17-1 15,17 1-15,-17 17 16,-1 1-16,-16-18 16,-19-18-16,0 35 15,-17-17-15,0-18 16,35 53-16,-35-35 15,0 17-15,-36-17 16,36 17-16,18 18 16,-1 0-16,-17-18 15,17 18-15,-88 0 16,107-17 0,-37 17-16,-34 0 0,70 0 31,0 0-16,0 0-15,-141 0 16,141 0-16,36 17 16,-36-17-16,17 0 15,1 0-15,17 18 16,1-18-16,-18 18 16,17-18-16,-17 17 15,17 1-15,-35 0 16,35-1-16,-17 1 15,0-18-15,17 17 16,1 19 0,-1-19-16,0 1 15,18 0-15,-17-1 16,17 1-16,-18 0 16,0 17-16,18-18 15,-17 19-15,17-1 16,0 0-16,-18 18 15,18-35-15,-18 35 16,1 0-16,17-36 16,0 36-16,0-17 15,-18-1-15,18 0 16,0-17-16,0 17 16,0 0-16,0-17 15,0 17-15,0-17 16,0 17-16,18 0 15,-18-17-15,35 0 16,-35 17 0,18-17-16,-1-1 15,1 19-15,0-19 16,-1 1 0,-17-1-16,18 1 15,0 0 1,-18-1-16,17 1 15,-17 0 1,18-18-16,-1 17 16,1 1-16,0 17 15,-18-17-15</inkml:trace>
  <inkml:trace contextRef="#ctx0" brushRef="#br0" timeOffset="30739.67">15011 16457 0,'0'0'0,"-18"0"0,0 0 16,1 0-16,-19 0 15,19 0-15,-18 0 16,-1 0-1,1 0-15,17 0 16,1 0-16,-1 0 16,0 0-1,1 0 1,-18 0 0,17 0-16,0 0 15,-17 0-15,17 0 16,1 0-16,-19 0 15,19 0-15,-1 0 16,1 0 0,-1 0-1,0 18 1,1-18-16,-1 17 16,0-17-1,1 0 1,-1 18-16,-17 0 15,17-18-15,0 17 16,1 1-16,-1-18 16,-17 18-16,35-1 15,-18 1-15,1-18 16,-1 17-16,0-17 16,1 18-16,-1-18 15,18 18 1,-18-18-16,18 17 15,-17 1 1,-1-18-16,18 18 16,-17-1-16,-1-17 15,18 18 1,0 0-16,-18-1 16,18 1-1,-17-1-15,17 1 16,-18 0-1,18-1 1,0 1-16,0 0 16,0-1-16,0 1 0,-18 0 15,18-1 1,0 1-16,0 0 16,0 17-16,-17 0 0,17-17 15,0 35 1,53 670 249,-36-706-265,19 1 16,-19 0-16,36 17 16,-18-35-16,1 18 15,-1-18-15,0 17 16,-17-17-16,17 18 16,0-18-16,1 18 15,-1-1-15,18-17 16,0 0-16,-18 18 15,0-18 1,1 0-16,-1 0 0,0 0 16,-17 0-1,-18 17-15,35-17 16,-17 0-16,-1 0 16,19 0-16,17 0 15,-1 18-15,-34-18 16,35 0-16,0 0 15,-18 0-15,1 0 16,-1 0-16,0 0 16,0 0-16,-17 0 15,17 0-15,-17 0 16,35 0-16,-18-18 16,0 18-16,-17 0 15,17-17-15,1 17 16,-19 0-1,18-18-15,18 1 0,-17 17 16,-1-18 0,18 18-16,-18-18 15,0-17-15,-17 35 16,17-18-16,-17 1 16,17-1-16,-35 0 15,36-17-15,-1 18 16,-18 17-16,19-18 15,-19 0-15,1-17 16,0 17-16,-1 18 16,-17-17-16,0-1 15,0 0 1,0 1 0,0-1-1,0 1-15,0-1 16,18-17-16,-18 17 15,18 0-15,-18-17 16,0 0 0,17 17-16,-17-17 0,18 0 15,-1-1 1,-17 1-16,0 17 16,18-17-16,-18-18 15,0 36-15,0-36 16,0 35-16,18-17 15,-18-1-15,0 19 16,0-18-16,0-1 16,0-17-16,0 36 15,0-36-15,0 35 16,0-17-16,0 17 16,0-35-16,0 36 15,-18-36-15,18 35 16,-18-35-16,18 36 15,-17-1-15,-1-17 16,1-1 0,17 19-16,-18-1 0,18 0 15,-18 1 1,1-1-16,-1 18 16,-17-17-16,17-1 15,0 0-15,1 1 16,-18-1-16,17 18 15,0-18-15,1 18 16,-19-17-16,19 17 16,-19 0-16,-16-18 15,34 18-15,-17 0 16,-1 0-16,-17 0 16,18 0-16,0 0 15,0 0-15,17 0 16,-35 0-16,0 0 15,0 0-15,0 18 16,18-18 0,0 0-16,-1 0 15,19 0-15,-1 0 16,1 0 0,-1 0-1,0 0 1,1 17-1,-1 1 1,0-18 0,18 18-16,-17-18 15,17 17 1,-18-17-16,18 18 31,-18-18 0,18 18-15,0-1 15,-17-17-31,17 18 32</inkml:trace>
  <inkml:trace contextRef="#ctx0" brushRef="#br0" timeOffset="34019.93">16775 10636 0,'0'36'31,"-18"-1"-15,0 0-16,-17 36 16,17-18-16,-17 52 15,17-52-15,-17 35 16,-88 107-16,70-72 15,0-17-15,0 35 16,-18 0-16,54-70 16,-19 17-16,-16 0 15,34-17-15,0-1 16,-17-35 0,17 18-16,1 0 0,-1-18 15,0 1-15,1-1 16,-1-17-1,1 35-15,-19-36 16,36 36-16,-17-35 16,-1-1-16,18 1 15,-18-18 63,18-18-62,-17 1 0,-1-18-16,0 17 15,1 0-15,17 1 16,-18-19-16,1 1 16,-1 0-16,0-1 15,1 19-15,-1-1 16,18 1-16,-18-1 15,18 0-15,0 1 16,0-1 0,0 0-16,0 1 15,0 34 63,0 1-78,0 0 16,18-1-16,-18 19 16,0-1-16,18-18 15,-18 1-15,17 0 16,-17-1-16,0 1 16,0 17-16,0 1 15,0-19 1,0 19-16,18-19 15,-18 1-15,0-1 32,0 1-32,18-18 15,-18 18-15,17-18 16,1 0 0,-1 0-1,1 0 1,0 0-16,-1 0 15,1 0-15,0 0 16,-1 0 0,19-18-16,-1 0 15,-18 18-15,36 0 16,18 0-16,-1-17 16,-34 17-16,17 0 15,-18 0-15,-17 0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13T11:12:01.5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8908 4957 0,'17'0'140,"1"0"-124,17 0-16,-17 0 15,52 0-15,36 0 16,-18 0 0,-17 0-16,0 0 15,-19 0-15,19 0 16,-36 0-16,1 0 16,-19 0-16,18 0 15,18 0-15,-35 0 16,35 17-16,-35-17 15,17 0-15,0 0 16,0 18-16,18-18 16,0 0-16,-17 0 15,16 0-15,19 0 16,0 0-16,17 0 16,-18 0-16,-17 0 15,-35 0-15,17 0 16,-17 0-16,-1 0 15,1 0-15,0 0 16,-1 0 0,1 0-16,0 0 15,-1 0 1,1 0 0,0 0 15,-1 0-16,1 0 1,17 0-16,-17 0 16,17 0-16,0 0 15,1 0-15,-1 0 16,-18 0-16,1 0 16,0 0-16,-1 0 15,1 0 16,0 0-15,-1 0 78,1 0-32,-18 17 1</inkml:trace>
  <inkml:trace contextRef="#ctx0" brushRef="#br0" timeOffset="5580.5">13123 5009 0,'18'0'47,"0"0"-31,-1 0-16,1 0 15,0 0-15,-1 0 16,1 0-16,17-17 16,-17 17-16,17 0 15,0 0-15,18 0 16,-18 0-16,36-18 15,-18 18-15,35 0 16,-17 0-16,17-17 16,18 17-16,-18 0 15,-18-18 1,19 18-16,16 0 16,1 0-16,-53 0 0,53 0 15,-35 0-15,-18 0 16,105 0-16,-105 0 15,35 0 1,-17-18-16,70 18 16,-70-17-16,-1 17 15,-17 0-15,0 0 16,18 0-16,-19 0 16,19 0-16,0 0 15,17 0-15,-18 0 16,19 0-16,-19 0 15,71 0-15,-53 0 16,-52 0-16,87 0 16,-35 0-1,1 0-15,-19 0 0,-35 0 16,1 0-16,-19 0 16,1 0-16</inkml:trace>
  <inkml:trace contextRef="#ctx0" brushRef="#br0" timeOffset="10268">10019 4974 0,'0'18'15,"0"-1"-15,0 1 16,0 0-1,0-1 1,0 1 15,0 0-15,18-18 0,-18 17-16,0 1 15,17 0 1,-17 17-16,18 0 15,-1-17-15,-17-1 16,36 19 0,-36-1-16,17-17 15,1-1-15,0 1 16,-1 17-16,1-17 16,0-1-16,-1 1 15,1 0-15,-18-1 16,17 1-16,1 0 15,0-1-15,17 19 16,-17-19-16,17 1 16,-17 17-16,-1-17 15,36-1-15,0 36 16,-35-35-16,35 17 16,-18 0-16,18 1 15,0-19-15,0 19 16,-18-36-16,35 17 15,-52 1-15,17 0 16,-17-18 0,35 17-16,-18-17 15,0 18-15,18-18 16,53 17-16,-35-17 16,35 18-16,-53-18 15,105 18-15,-87-18 16,17 0-16,18 0 15,-36 0-15,-17 0 16,0 0-16,18 0 16,-36 0-16,0 0 15,1 0-15,-19 0 16,36 0-16,-35-18 16,17 18-16,0-18 15,-17-17-15,0 35 16,17-17-16,0-1 15,18 0-15,-18 1 16,18-1-16,-17-17 16,17 35-1,35-53-15,-53 35 16,0 1-16,-17 17 16,17-36-16,-17 19 15,17-19-15,-17 19 16,-1-1-16,1-17 15,17 0-15,-17 17 16,0 0-16,-1 1 16,1-1-16,0-17 15,17 17-15,-18-17 16,19-1-16,-1 19 16,-17-1-16,17 1 15,-17-1-15,-1 0 16,1 1-16,-18-1 15,17 0-15,1 18 16,-18-17 0,0-1-1,-18 18 126,1 0-125,-1 18-1,1-1 1,-1-17-1,0 0-15,18 18 16,-17-18 0,17 18-1,-18-18-15,18 17 16,-18-17 0,18 18-1,-17-18-15,17 18 16,-18-1-1,0-17 17,18 18 61,0-36-14,18 1-79,0-1 15,-18 0 1,17 18-16,1-17 15,-18-1-15,18 18 16,-18-18-16,17 18 16,1 0-1,-18-17 1,18 17-16,-1-18 16,1 18-1,-18-18 1,17 18 15,1 0 16,-18 18-31,0 0-16,18-18 15,-18 17-15,0 1 16,0 0-1,0-1 1,0 1-16,17 0 16,-17-1-1,0 1 1,0-1-16,18 1 16,-18 0-1,0-1 1,18-17-16,-18 18 15,0 0 1,0-1-16,0 1 16,0 0-1,17-18-15,-17 17 16</inkml:trace>
  <inkml:trace contextRef="#ctx0" brushRef="#br0" timeOffset="20884.64">3757 9454 0,'-18'0'16,"18"18"-16,-17-18 15,-1 18-15,1-18 16,17 17-16,-18-17 16,0 18-16,1-18 31,-1 18-31,0-18 16,1 17-1,-19 1 1,36 0-16,-17-1 15,-1 1 1,0-1-16,1 1 16,-1 0-1,1-1-15,-36 19 16,35-19-16,0 1 16,1 0-16,-1-1 15,0 1-15,1-1 16,-1 1-16,18 0 15,-17 17-15,-1-35 16,0 18-16,18 17 16,-35 18-1,17-18-15,-17 0 16,17 1-16,1 17 16,-1-18-16,1 18 15,-1-36-15,0 19 16,1 34-16,-1-17 15,0-18-15,1 1 16,17 17-16,0 0 16,-18-18-16,0 0 15,18 18-15,0-35 16,0 17-16,0 18 16,0-18-16,0 0 15,0 1-15,0-19 16,0 36-16,0-35 15,0 35-15,0 0 16,18 17 0,0-52-16,-18 17 15,17 1-15,1-19 16,0 18-16,-1-17 16,-17 0-16,18 17 15,0-17-15,-1-1 16,1 1-1,-1 0-15,19-1 16,-19 18 0,1-17-16,0 0 15,17-1-15,0 1 0,-17 0 16,35-1 0,-36 1-16,19 0 15,17-1-15,-18 1 16,0-1-16,36 1 15,-18 0-15,0-1 16,-18-17-16,0 0 16,18 18-16,-18-18 15,1 0-15,-1 0 16,0 0-16,-17 0 16,17 0-16,0 0 15,1 0-15,-1 0 16,0-18-16,0 18 15,1 0-15,17-35 16,-18 35-16,18-18 16,17 1-1,19-18-15,-1 17 0,18 0 16,-54 1 0,-16-1-16,34 0 15,-52 1-15,0-36 31,-18 35-31,0 1 16,17-19-16,-17 1 16,18 17-16,0-17 15,-18 0-15,17 17 16,-17 1 0,18-19-16,-1 1 15,-17-18-15,18 35 16,-18-17-16,0-18 15,18 36-15,-18-36 16,17-18-16,-17 36 16,18-18-16,-18 18 15,18-18-15,-1 0 16,-17 18-16,0-1 16,0-34-16,18 34 15,-18-17-15,0 18 16,0-18-16,0 18 15,0-18-15,0 18 16,0 0-16,0-1 16,0 1-1,0 17-15,0-17 0,-18 17 16,1 1 0,17-1-16,-18 1 15,-17-19-15,17 1 16,0 17-16,1-17 15,-1 17-15,18 1 16,-17-1-16,-1 0 16,0 1-16,1-1 15,-1 1-15,0-19 16,-17 19-16,0-1 16,17 0-16,0 1 15,-17-1-15,0 0 16,0-17-16,-18 35 15,35-17-15,0 17 16,-17-18-16,0 18 16,17-18-1,1 18-15,-1 0 16,-17-17-16,-18 17 0,18 0 16,-1-18-1,1 18-15,0 0 16,17 0-1,0 0 1,1-18 0,-1 18-16,0 0 15,1 0-15,-18 0 16,17 0-16,0 0 16,1 0-16,-1 0 15,0 0-15,1 0 16,-1 0-16,0 0 15,-17 0-15,18 0 16,-1 0-16,-17 0 16,17 0-1,0 0-15,1 0 16,-1 0 0,0 0-1,1 0 1,-1 0-1,1 0 1,-1 0-16,0 0 16,1 0 31</inkml:trace>
  <inkml:trace contextRef="#ctx0" brushRef="#br0" timeOffset="29480.93">4163 10460 0,'17'0'78,"-17"17"-78,0 19 16,18-19-16,-18 1 15,0 35-15,0-18 16,18 1-16,-18-1 16,17 0-16,1 18 15,-18-35-15,0-1 16,18-17 31,-1 0-32,1-17 1,0-19-16,-1 19 16,1-19-16,-1 19 15,1-1-15,0-35 16,-1 36-16,1-19 15,0 1-15,-1 17 16,19-17-16,-19 17 16,1 1-1</inkml:trace>
  <inkml:trace contextRef="#ctx0" brushRef="#br0" timeOffset="30143.95">5909 10566 0,'18'35'32,"-18"-17"-32,17-1 15,-17 1-15,18 0 16,0 17-16,-1-18 15,1 19-15,-1-19 16,1 1-16,0-18 16,17 18-16,-17-1 15,-1 1-15,1-18 16,-18 18-16,18-18 16,-1 0 30,-17-18-46,18 0 16,0-17 0,-1 0-16,18-1 15,-17-16-15,17 16 16,18-34-16,-17 34 16</inkml:trace>
  <inkml:trace contextRef="#ctx0" brushRef="#br0" timeOffset="30935.99">8819 10407 0,'18'0'31,"-18"18"-31,0-1 16,0 1-16,0 17 15,18-17-15,-18 17 16,17 0-16,-17-17 16,18 17-16,-18-17 15,0 0-15,18-1 16,-18 1-16,17-1 16,-17 1-1,0 0-15,18-18 94,0-18-78,-18 0-1,0 1-15,17-1 16,18-35-16</inkml:trace>
  <inkml:trace contextRef="#ctx0" brushRef="#br0" timeOffset="31826.54">10989 10389 0,'18'0'16,"-18"18"0,17 0-16,1-1 15,17 18 1,-17 1-16,17-19 0,0 19 16,-17-19-1,35 19-15,0-1 16,0 18-16,17-18 15,-52-17-15,0-18 16,-18-18 47,17-17-48,-17 17-15,18 1 16,-18-1-16,18-17 15,-1 17 1</inkml:trace>
  <inkml:trace contextRef="#ctx0" brushRef="#br0" timeOffset="32526.72">13476 10513 0,'18'0'0,"-1"0"15,1 0-15,0 35 16,17-35-16,0 35 15,18 1-15,-18-1 16,1-17-16,-19 17 16,1-18-16,17 1 15,1 17-15,-19-17 16,1 0-16,-1-1 16,1-17-16,-18 18 31,0-36 0,18 18-15,-18-17-16,0-1 15,17-17-15,19 17 16,-19 0-16,19-34 16,-19 16-1</inkml:trace>
  <inkml:trace contextRef="#ctx0" brushRef="#br0" timeOffset="33242.32">16016 10477 0,'0'0'0,"0"36"0,18-36 16,-18 35-1,17-17-15,-17-1 16,18 1-16,0 0 16,-18-1-16,17 1 15,1 17-15,0-17 16,-1-1-16,18 1 16,-17 0-16,0-1 15,17 1-15,-17 0 16,-1-1-16,1-17 15,0 18-15,-1-18 16,1-18 47,0-17-48,-18 17-15,35 1 16,-18-36-16,36 18 15,-17 17 1,-19-17-16,19 17 16,-19 0-16,1 1 15,-1-1-15</inkml:trace>
  <inkml:trace contextRef="#ctx0" brushRef="#br0" timeOffset="34691.8">19015 10636 0,'17'18'32,"-17"0"-32,0-1 15,18 18-15,0-17 16,-18 17-16,17-17 15,1 0-15,-18 17 16,18-17-16,-1-18 16,-17 17-16,0 1 15,18-18-15,-18 17 16,17-17-16,-17 18 16,18-18-1,0 0 1,-1-18 31,-17 1-32,0-18-15,18-1 16,-18 19-16,0-1 16,18-35-16,-18 35 15,17-17-15,1 0 16,0 17-16,-18 1 15,0-1-15,17 0 16,-17 1-16,0-1 16,0 0-1,0 1 17</inkml:trace>
  <inkml:trace contextRef="#ctx0" brushRef="#br0" timeOffset="35680.54">16598 13317 0,'18'0'32,"-18"18"-32,0 0 15,0-1-15,0 1 16,17 0-16,-17-1 15,0 1 1,0-1 0</inkml:trace>
  <inkml:trace contextRef="#ctx0" brushRef="#br0" timeOffset="36277.75">16704 13229 0,'35'-17'15,"-70"34"-15,88-52 16,-35 35-16,-1 0 16,1-18-1,-1 18 48,1 0-48,0 0 1,-18 18 0,17 0 15,1-1-15,-18 1-1,0-1-15,18 1 16,-18 0-16,0-1 15,17 19-15,-17-19 16,18 36-16,-18-35 16,18 17-16,-1-17 15,-17 17-15,0-17 16,0-1-16,0 19 16,0-1-16,0-18 15,18 1-15,-18 0 16,0-1-16,0 1 47</inkml:trace>
  <inkml:trace contextRef="#ctx0" brushRef="#br0" timeOffset="37099.94">17145 13317 0,'0'18'46,"0"0"-46,0 17 16,0-17-16,0-1 16,0 18-16,18-17 15,-18 0-15,0-1 16,0 1-16,17 0 16,-17-1-16,18 1 15,0 0 16,-1-1-15,1-17 15,-1 0-15,1 0 0,-18-17-1,18-1 1,-18-17-16,17 17 15,-17 0-15,0-17 16,0 0-16,0 17 16,0 1-1,0-1-15,0 0 16,0 1 0,-17 17 15,17-18-31,0 0 31,-18 18-31,0-17 16,1 17 15,-1 17 31,18 1-30</inkml:trace>
  <inkml:trace contextRef="#ctx0" brushRef="#br0" timeOffset="38295.58">17427 13247 0,'18'0'0,"-18"17"16,0 1 30,0 0-46,17-1 16,-17 1-16,0 0 16,0-1-16,0 1 15,0 0-15,0-1 16,0 1-16,0-1 16,18 1-1,-18 0-15,0-1 16,18-17-16,-18 18 15,0 0 1,17-18 0,1 0-1,0 0 17,17 0-32,0 0 15,-17 0 1,17 0-16,-17 0 15,-1 0-15,1 0 16,-18-18-16,18 0 16,-18 1-1,0-1-15,0 0 16,0 1-16,0-1 16,0 1-16,0-1 15,0 0 1,0 1-1,0-1 17,-18 0-17,18 1 17,-18 17-32,1 0 15,17-18 1,-18 18-16,1 0 15,-1 0 1,18-18-16,-18 18 16,1 0-1,-1 0 79,0 0-47,18 18-16,-17-18-15</inkml:trace>
  <inkml:trace contextRef="#ctx0" brushRef="#br0" timeOffset="46698.64">21819 9860 0,'-35'0'0,"17"0"15,-35 0-15,1 0 16,-1 0-16,17 18 16,-17-18-16,18 0 15,-18 0 1,18 17-16,-18-17 15,35 0-15,1 18 16,-1-18-16,0 18 16,1-18-1,-18 17-15,-1 19 16,1-19-16,17 1 16,-17 17-16,17-17 15,1 17 1,-1-17-16,18 17 15,-17-17-15,17 17 16,-18 0-16,18 0 16,-18 1-16,18-1 15,0 0-15,0-17 16,0 17-16,-17 0 16,17 1-16,0-19 15,0 19-15,0-1 16,17 0-1,1 1-15,17-1 16,-17-18-16,-1 19 16,19-1-16,34 36 15,-17-36-15,18 0 16,-1 18-16,19 0 16,-19-35-16,36 17 15,0 0-15,-18 0 16,35 1-16,-17-19 15,35 19-15,53 17 16,-70-53-16,-18 17 16,17 1-16,1-18 15,-19 0-15,-69 0 16,34 0-16,-17 0 16,18 0-16,17 0 15,-35-18-15,17 1 16,-34 17-16,-1-18 15,-17 0 1,52 1-16,36-19 16,-18 19-16,-70 17 15,35-36-15,17 1 16,-34 0-16,-36 17 16,17 1-16,-17-1 15,0-17-15,18 17 16,-18-17-16,0 17 15,0-17-15,0 0 16,0-1-16,0 19 16,0-19-16,-35-17 15,-18-17-15,0 35 16,0-18-16,-18 0 16,36 35-16,0-35 15,-36 18-15,36 0 16,-36-1-16,36 19 15,-53-19 1,35 1-16,-88-18 16,-18 18-16,53 17 15,-52-35-15,52 36 16,35 17-16,-70-53 16,35 53-16,36 0 15,17-18-15,17 1 16,1 17-16,18 0 15,-36 0-15,17 0 16,-17 0-16,36 0 16,-36 0-16,35 0 15,1 0-15,-19 0 16,19 0-16,-1 0 16</inkml:trace>
  <inkml:trace contextRef="#ctx0" brushRef="#br0" timeOffset="52991.81">9225 6844 0,'18'0'125,"17"0"-110,18 0-15,-18 0 16,1 0-16,34 0 15,1 0-15,-18 0 16,-18 0 0,18 0-16,17 0 15,18 0-15,-17 0 16,53 0-16,-19 18 16,-52-18-16,35 0 15,-17 17-15,35 1 16,-53-18-16,17 0 15,1 0-15,-18 0 16,-18 0-16,-4004 0 16,8062 0-16,-4023 0 15,1 0-15,-36 0 16,18 0-16,17 0 16,1 0-16,17 0 15,-35 0-15,35 17 16,-52-17-16,69 18 15,-34-18 1,-18 0-16,17 0 0,36 0 16,-53 0-16,0 0 15,0 0 1,0 0-16,0 0 16,17 0-16,-17 0 15,-17 0-15,-1 0 16,0 0-16,18 0 15,-18 0-15,1 0 16,-19 0 0,1 0-16,0 0 15,-1 0 1,1 0 15,-1 0 0,1 0 1,0 0-17,-1 0 17,1 0-32,0 0 15,-1 0 63</inkml:trace>
</inkml:ink>
</file>

<file path=ppt/media/image1.png>
</file>

<file path=ppt/media/image10.png>
</file>

<file path=ppt/media/image11.png>
</file>

<file path=ppt/media/image12.jpg>
</file>

<file path=ppt/media/image13.pn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B2F6-B270-45FE-A906-64AD65C069A0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4D00EA-E832-44E8-899B-D94A68F281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62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4D00EA-E832-44E8-899B-D94A68F281E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056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603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7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61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511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416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028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00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81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348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524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686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C2890-C4B0-4C12-82E6-939A6A1E155C}" type="datetimeFigureOut">
              <a:rPr lang="ko-KR" altLang="en-US" smtClean="0"/>
              <a:t>2022-01-13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4656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customXml" Target="../ink/ink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customXml" Target="../ink/ink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6600" dirty="0">
                <a:latin typeface="HU담은명조 160" panose="02020603020101020101" pitchFamily="18" charset="-127"/>
                <a:ea typeface="HU담은명조 160" panose="02020603020101020101" pitchFamily="18" charset="-127"/>
              </a:rPr>
              <a:t>Week01</a:t>
            </a:r>
            <a:r>
              <a:rPr lang="ko-KR" altLang="en-US" sz="6600" dirty="0">
                <a:latin typeface="HU담은명조 160" panose="02020603020101020101" pitchFamily="18" charset="-127"/>
                <a:ea typeface="HU담은명조 160" panose="02020603020101020101" pitchFamily="18" charset="-127"/>
              </a:rPr>
              <a:t> 발표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113706" y="3552727"/>
            <a:ext cx="9371412" cy="1752600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Tensor Manipulation 1,2</a:t>
            </a:r>
          </a:p>
          <a:p>
            <a:r>
              <a:rPr lang="ko-KR" altLang="en-US" sz="20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이경선</a:t>
            </a:r>
          </a:p>
        </p:txBody>
      </p:sp>
    </p:spTree>
    <p:extLst>
      <p:ext uri="{BB962C8B-B14F-4D97-AF65-F5344CB8AC3E}">
        <p14:creationId xmlns:p14="http://schemas.microsoft.com/office/powerpoint/2010/main" val="3297360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NLP 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에서의 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3D</a:t>
            </a:r>
            <a:r>
              <a:rPr lang="ko-KR" altLang="en-US" dirty="0" err="1">
                <a:latin typeface="HU담은라운드고딕 150" pitchFamily="18" charset="-127"/>
                <a:ea typeface="HU담은라운드고딕 150" pitchFamily="18" charset="-127"/>
              </a:rPr>
              <a:t>텐서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예시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A478E-4D15-4EDA-8818-5781A9C99347}"/>
              </a:ext>
            </a:extLst>
          </p:cNvPr>
          <p:cNvSpPr txBox="1"/>
          <p:nvPr/>
        </p:nvSpPr>
        <p:spPr>
          <a:xfrm>
            <a:off x="179512" y="1350928"/>
            <a:ext cx="87129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[ [</a:t>
            </a:r>
            <a:r>
              <a:rPr lang="ko-KR" altLang="en-US" sz="2400" dirty="0">
                <a:solidFill>
                  <a:schemeClr val="tx1"/>
                </a:solidFill>
              </a:rPr>
              <a:t>나는 커피를 좋아해</a:t>
            </a:r>
            <a:r>
              <a:rPr lang="en-US" altLang="ko-KR" sz="2400" dirty="0">
                <a:solidFill>
                  <a:schemeClr val="tx1"/>
                </a:solidFill>
              </a:rPr>
              <a:t>],[</a:t>
            </a:r>
            <a:r>
              <a:rPr lang="ko-KR" altLang="en-US" sz="2400" dirty="0">
                <a:solidFill>
                  <a:schemeClr val="tx1"/>
                </a:solidFill>
              </a:rPr>
              <a:t>나는 우유를 좋아해</a:t>
            </a:r>
            <a:r>
              <a:rPr lang="en-US" altLang="ko-KR" sz="2400" dirty="0">
                <a:solidFill>
                  <a:schemeClr val="tx1"/>
                </a:solidFill>
              </a:rPr>
              <a:t>],[</a:t>
            </a:r>
            <a:r>
              <a:rPr lang="ko-KR" altLang="en-US" sz="2400" dirty="0">
                <a:solidFill>
                  <a:schemeClr val="tx1"/>
                </a:solidFill>
              </a:rPr>
              <a:t>너는 커피를 싫어해</a:t>
            </a:r>
            <a:r>
              <a:rPr lang="en-US" altLang="ko-KR" sz="2400" dirty="0">
                <a:solidFill>
                  <a:schemeClr val="tx1"/>
                </a:solidFill>
              </a:rPr>
              <a:t>] 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48CEC2-5DA6-4278-9435-09D45714D0D5}"/>
              </a:ext>
            </a:extLst>
          </p:cNvPr>
          <p:cNvSpPr txBox="1"/>
          <p:nvPr/>
        </p:nvSpPr>
        <p:spPr>
          <a:xfrm>
            <a:off x="179512" y="2510060"/>
            <a:ext cx="87129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[ [‘</a:t>
            </a:r>
            <a:r>
              <a:rPr lang="ko-KR" altLang="en-US" sz="2400" dirty="0">
                <a:solidFill>
                  <a:schemeClr val="tx1"/>
                </a:solidFill>
              </a:rPr>
              <a:t>나는</a:t>
            </a:r>
            <a:r>
              <a:rPr lang="en-US" altLang="ko-KR" sz="2400" dirty="0">
                <a:solidFill>
                  <a:schemeClr val="tx1"/>
                </a:solidFill>
              </a:rPr>
              <a:t>’‘</a:t>
            </a:r>
            <a:r>
              <a:rPr lang="ko-KR" altLang="en-US" sz="2400" dirty="0">
                <a:solidFill>
                  <a:schemeClr val="tx1"/>
                </a:solidFill>
              </a:rPr>
              <a:t>커피를</a:t>
            </a:r>
            <a:r>
              <a:rPr lang="en-US" altLang="ko-KR" sz="2400" dirty="0">
                <a:solidFill>
                  <a:schemeClr val="tx1"/>
                </a:solidFill>
              </a:rPr>
              <a:t>’‘</a:t>
            </a:r>
            <a:r>
              <a:rPr lang="ko-KR" altLang="en-US" sz="2400" dirty="0">
                <a:solidFill>
                  <a:schemeClr val="tx1"/>
                </a:solidFill>
              </a:rPr>
              <a:t>좋아해</a:t>
            </a:r>
            <a:r>
              <a:rPr lang="en-US" altLang="ko-KR" sz="2400" dirty="0">
                <a:solidFill>
                  <a:schemeClr val="tx1"/>
                </a:solidFill>
              </a:rPr>
              <a:t>’],[‘</a:t>
            </a:r>
            <a:r>
              <a:rPr lang="ko-KR" altLang="en-US" sz="2400" dirty="0">
                <a:solidFill>
                  <a:schemeClr val="tx1"/>
                </a:solidFill>
              </a:rPr>
              <a:t>나는</a:t>
            </a:r>
            <a:r>
              <a:rPr lang="en-US" altLang="ko-KR" sz="2400" dirty="0">
                <a:solidFill>
                  <a:schemeClr val="tx1"/>
                </a:solidFill>
              </a:rPr>
              <a:t>’‘</a:t>
            </a:r>
            <a:r>
              <a:rPr lang="ko-KR" altLang="en-US" sz="2400" dirty="0">
                <a:solidFill>
                  <a:schemeClr val="tx1"/>
                </a:solidFill>
              </a:rPr>
              <a:t>우유를</a:t>
            </a:r>
            <a:r>
              <a:rPr lang="en-US" altLang="ko-KR" sz="2400" dirty="0">
                <a:solidFill>
                  <a:schemeClr val="tx1"/>
                </a:solidFill>
              </a:rPr>
              <a:t>’‘</a:t>
            </a:r>
            <a:r>
              <a:rPr lang="ko-KR" altLang="en-US" sz="2400" dirty="0">
                <a:solidFill>
                  <a:schemeClr val="tx1"/>
                </a:solidFill>
              </a:rPr>
              <a:t>좋아해</a:t>
            </a:r>
            <a:r>
              <a:rPr lang="en-US" altLang="ko-KR" sz="2400" dirty="0">
                <a:solidFill>
                  <a:schemeClr val="tx1"/>
                </a:solidFill>
              </a:rPr>
              <a:t>’],[‘</a:t>
            </a:r>
            <a:r>
              <a:rPr lang="ko-KR" altLang="en-US" sz="2400" dirty="0">
                <a:solidFill>
                  <a:schemeClr val="tx1"/>
                </a:solidFill>
              </a:rPr>
              <a:t>너는</a:t>
            </a:r>
            <a:r>
              <a:rPr lang="en-US" altLang="ko-KR" sz="2400" dirty="0">
                <a:solidFill>
                  <a:schemeClr val="tx1"/>
                </a:solidFill>
              </a:rPr>
              <a:t>’‘</a:t>
            </a:r>
            <a:r>
              <a:rPr lang="ko-KR" altLang="en-US" sz="2400" dirty="0">
                <a:solidFill>
                  <a:schemeClr val="tx1"/>
                </a:solidFill>
              </a:rPr>
              <a:t>커피를</a:t>
            </a:r>
            <a:r>
              <a:rPr lang="en-US" altLang="ko-KR" sz="2400" dirty="0">
                <a:solidFill>
                  <a:schemeClr val="tx1"/>
                </a:solidFill>
              </a:rPr>
              <a:t>’‘</a:t>
            </a:r>
            <a:r>
              <a:rPr lang="ko-KR" altLang="en-US" sz="2400" dirty="0">
                <a:solidFill>
                  <a:schemeClr val="tx1"/>
                </a:solidFill>
              </a:rPr>
              <a:t>싫어해</a:t>
            </a:r>
            <a:r>
              <a:rPr lang="en-US" altLang="ko-KR" sz="2400" dirty="0">
                <a:solidFill>
                  <a:schemeClr val="tx1"/>
                </a:solidFill>
              </a:rPr>
              <a:t>’] ]</a:t>
            </a:r>
          </a:p>
        </p:txBody>
      </p:sp>
      <p:sp>
        <p:nvSpPr>
          <p:cNvPr id="3" name="화살표: 갈매기형 수장 2">
            <a:extLst>
              <a:ext uri="{FF2B5EF4-FFF2-40B4-BE49-F238E27FC236}">
                <a16:creationId xmlns:a16="http://schemas.microsoft.com/office/drawing/2014/main" id="{682F148A-79F1-4D14-8CA8-D212291BA52E}"/>
              </a:ext>
            </a:extLst>
          </p:cNvPr>
          <p:cNvSpPr/>
          <p:nvPr/>
        </p:nvSpPr>
        <p:spPr>
          <a:xfrm rot="5400000">
            <a:off x="4293680" y="2060848"/>
            <a:ext cx="484632" cy="916680"/>
          </a:xfrm>
          <a:prstGeom prst="chevron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화살표: 갈매기형 수장 12">
            <a:extLst>
              <a:ext uri="{FF2B5EF4-FFF2-40B4-BE49-F238E27FC236}">
                <a16:creationId xmlns:a16="http://schemas.microsoft.com/office/drawing/2014/main" id="{75A369A7-EB63-4545-8729-260966457156}"/>
              </a:ext>
            </a:extLst>
          </p:cNvPr>
          <p:cNvSpPr/>
          <p:nvPr/>
        </p:nvSpPr>
        <p:spPr>
          <a:xfrm rot="5400000">
            <a:off x="4293680" y="3221012"/>
            <a:ext cx="484632" cy="916680"/>
          </a:xfrm>
          <a:prstGeom prst="chevron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28D3F3-62A1-451C-81CD-577006F365EB}"/>
              </a:ext>
            </a:extLst>
          </p:cNvPr>
          <p:cNvSpPr txBox="1"/>
          <p:nvPr/>
        </p:nvSpPr>
        <p:spPr>
          <a:xfrm>
            <a:off x="2519772" y="3999706"/>
            <a:ext cx="4104456" cy="2420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‘</a:t>
            </a:r>
            <a:r>
              <a:rPr lang="ko-KR" altLang="en-US" sz="2400" dirty="0">
                <a:solidFill>
                  <a:schemeClr val="tx1"/>
                </a:solidFill>
              </a:rPr>
              <a:t>나는</a:t>
            </a:r>
            <a:r>
              <a:rPr lang="en-US" altLang="ko-KR" sz="2400" dirty="0">
                <a:solidFill>
                  <a:schemeClr val="tx1"/>
                </a:solidFill>
              </a:rPr>
              <a:t>’ = [0.1,0.2,0.3]</a:t>
            </a:r>
          </a:p>
          <a:p>
            <a:r>
              <a:rPr lang="en-US" altLang="ko-KR" sz="2400" dirty="0">
                <a:solidFill>
                  <a:schemeClr val="tx1"/>
                </a:solidFill>
              </a:rPr>
              <a:t>‘</a:t>
            </a:r>
            <a:r>
              <a:rPr lang="ko-KR" altLang="en-US" sz="2400" dirty="0">
                <a:solidFill>
                  <a:schemeClr val="tx1"/>
                </a:solidFill>
              </a:rPr>
              <a:t>너는</a:t>
            </a:r>
            <a:r>
              <a:rPr lang="en-US" altLang="ko-KR" sz="2400" dirty="0">
                <a:solidFill>
                  <a:schemeClr val="tx1"/>
                </a:solidFill>
              </a:rPr>
              <a:t>’ = [0.1,0.3,0.8]</a:t>
            </a:r>
          </a:p>
          <a:p>
            <a:r>
              <a:rPr lang="en-US" altLang="ko-KR" sz="2400" dirty="0">
                <a:solidFill>
                  <a:schemeClr val="tx1"/>
                </a:solidFill>
              </a:rPr>
              <a:t>‘</a:t>
            </a:r>
            <a:r>
              <a:rPr lang="ko-KR" altLang="en-US" sz="2400" dirty="0">
                <a:solidFill>
                  <a:schemeClr val="tx1"/>
                </a:solidFill>
              </a:rPr>
              <a:t>커피를</a:t>
            </a:r>
            <a:r>
              <a:rPr lang="en-US" altLang="ko-KR" sz="2400" dirty="0">
                <a:solidFill>
                  <a:schemeClr val="tx1"/>
                </a:solidFill>
              </a:rPr>
              <a:t>’ = [0.4,0.5,0.6]</a:t>
            </a:r>
          </a:p>
          <a:p>
            <a:r>
              <a:rPr lang="en-US" altLang="ko-KR" sz="2400" dirty="0">
                <a:solidFill>
                  <a:schemeClr val="tx1"/>
                </a:solidFill>
              </a:rPr>
              <a:t>‘</a:t>
            </a:r>
            <a:r>
              <a:rPr lang="ko-KR" altLang="en-US" sz="2400" dirty="0">
                <a:solidFill>
                  <a:schemeClr val="tx1"/>
                </a:solidFill>
              </a:rPr>
              <a:t>우유를</a:t>
            </a:r>
            <a:r>
              <a:rPr lang="en-US" altLang="ko-KR" sz="2400" dirty="0">
                <a:solidFill>
                  <a:schemeClr val="tx1"/>
                </a:solidFill>
              </a:rPr>
              <a:t>’ = [0.4,0.5,0.7]</a:t>
            </a:r>
          </a:p>
          <a:p>
            <a:r>
              <a:rPr lang="en-US" altLang="ko-KR" sz="2400" dirty="0">
                <a:solidFill>
                  <a:schemeClr val="tx1"/>
                </a:solidFill>
              </a:rPr>
              <a:t>‘</a:t>
            </a:r>
            <a:r>
              <a:rPr lang="ko-KR" altLang="en-US" sz="2400" dirty="0">
                <a:solidFill>
                  <a:schemeClr val="tx1"/>
                </a:solidFill>
              </a:rPr>
              <a:t>좋아해</a:t>
            </a:r>
            <a:r>
              <a:rPr lang="en-US" altLang="ko-KR" sz="2400" dirty="0">
                <a:solidFill>
                  <a:schemeClr val="tx1"/>
                </a:solidFill>
              </a:rPr>
              <a:t>’ = [0.8,0.9,0.1]</a:t>
            </a:r>
          </a:p>
          <a:p>
            <a:r>
              <a:rPr lang="en-US" altLang="ko-KR" sz="2400" dirty="0">
                <a:solidFill>
                  <a:schemeClr val="tx1"/>
                </a:solidFill>
              </a:rPr>
              <a:t>‘</a:t>
            </a:r>
            <a:r>
              <a:rPr lang="ko-KR" altLang="en-US" sz="2400" dirty="0">
                <a:solidFill>
                  <a:schemeClr val="tx1"/>
                </a:solidFill>
              </a:rPr>
              <a:t>싫어해</a:t>
            </a:r>
            <a:r>
              <a:rPr lang="en-US" altLang="ko-KR" sz="2400" dirty="0">
                <a:solidFill>
                  <a:schemeClr val="tx1"/>
                </a:solidFill>
              </a:rPr>
              <a:t>’ = [0.8,0.9,0.2]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3EB272FC-9192-421A-9E1D-EC8CE02F8574}"/>
                  </a:ext>
                </a:extLst>
              </p14:cNvPr>
              <p14:cNvContentPartPr/>
              <p14:nvPr/>
            </p14:nvContentPartPr>
            <p14:xfrm>
              <a:off x="755640" y="1238400"/>
              <a:ext cx="7398000" cy="4940640"/>
            </p14:xfrm>
          </p:contentPart>
        </mc:Choice>
        <mc:Fallback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3EB272FC-9192-421A-9E1D-EC8CE02F857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6280" y="1229040"/>
                <a:ext cx="7416720" cy="495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1913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NLP 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에서의 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3D</a:t>
            </a:r>
            <a:r>
              <a:rPr lang="ko-KR" altLang="en-US" dirty="0" err="1">
                <a:latin typeface="HU담은라운드고딕 150" pitchFamily="18" charset="-127"/>
                <a:ea typeface="HU담은라운드고딕 150" pitchFamily="18" charset="-127"/>
              </a:rPr>
              <a:t>텐서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예시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A478E-4D15-4EDA-8818-5781A9C99347}"/>
              </a:ext>
            </a:extLst>
          </p:cNvPr>
          <p:cNvSpPr txBox="1"/>
          <p:nvPr/>
        </p:nvSpPr>
        <p:spPr>
          <a:xfrm>
            <a:off x="179512" y="1638960"/>
            <a:ext cx="87129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[[[0.1,</a:t>
            </a:r>
            <a:r>
              <a:rPr lang="ko-KR" altLang="en-US" dirty="0"/>
              <a:t> </a:t>
            </a:r>
            <a:r>
              <a:rPr lang="en-US" altLang="ko-KR" dirty="0"/>
              <a:t>0.2,</a:t>
            </a:r>
            <a:r>
              <a:rPr lang="ko-KR" altLang="en-US" dirty="0"/>
              <a:t> </a:t>
            </a:r>
            <a:r>
              <a:rPr lang="en-US" altLang="ko-KR" dirty="0"/>
              <a:t>0.3],</a:t>
            </a:r>
            <a:r>
              <a:rPr lang="ko-KR" altLang="en-US" dirty="0"/>
              <a:t> </a:t>
            </a:r>
            <a:r>
              <a:rPr lang="en-US" altLang="ko-KR" dirty="0"/>
              <a:t>[0.4,</a:t>
            </a:r>
            <a:r>
              <a:rPr lang="ko-KR" altLang="en-US" dirty="0"/>
              <a:t> </a:t>
            </a:r>
            <a:r>
              <a:rPr lang="en-US" altLang="ko-KR" dirty="0"/>
              <a:t>0.5,</a:t>
            </a:r>
            <a:r>
              <a:rPr lang="ko-KR" altLang="en-US" dirty="0"/>
              <a:t> </a:t>
            </a:r>
            <a:r>
              <a:rPr lang="en-US" altLang="ko-KR" dirty="0"/>
              <a:t>0.6],</a:t>
            </a:r>
            <a:r>
              <a:rPr lang="ko-KR" altLang="en-US" dirty="0"/>
              <a:t> </a:t>
            </a:r>
            <a:r>
              <a:rPr lang="en-US" altLang="ko-KR" dirty="0"/>
              <a:t>[0.8,</a:t>
            </a:r>
            <a:r>
              <a:rPr lang="ko-KR" altLang="en-US" dirty="0"/>
              <a:t> </a:t>
            </a:r>
            <a:r>
              <a:rPr lang="en-US" altLang="ko-KR" dirty="0"/>
              <a:t>0.9,</a:t>
            </a:r>
            <a:r>
              <a:rPr lang="ko-KR" altLang="en-US" dirty="0"/>
              <a:t> </a:t>
            </a:r>
            <a:r>
              <a:rPr lang="en-US" altLang="ko-KR" dirty="0"/>
              <a:t>0.1]],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[[0.1,</a:t>
            </a:r>
            <a:r>
              <a:rPr lang="ko-KR" altLang="en-US" dirty="0"/>
              <a:t> </a:t>
            </a:r>
            <a:r>
              <a:rPr lang="en-US" altLang="ko-KR" dirty="0"/>
              <a:t>0.2,</a:t>
            </a:r>
            <a:r>
              <a:rPr lang="ko-KR" altLang="en-US" dirty="0"/>
              <a:t> </a:t>
            </a:r>
            <a:r>
              <a:rPr lang="en-US" altLang="ko-KR" dirty="0"/>
              <a:t>0.3],</a:t>
            </a:r>
            <a:r>
              <a:rPr lang="ko-KR" altLang="en-US" dirty="0"/>
              <a:t> </a:t>
            </a:r>
            <a:r>
              <a:rPr lang="en-US" altLang="ko-KR" dirty="0"/>
              <a:t>[0.4,</a:t>
            </a:r>
            <a:r>
              <a:rPr lang="ko-KR" altLang="en-US" dirty="0"/>
              <a:t> </a:t>
            </a:r>
            <a:r>
              <a:rPr lang="en-US" altLang="ko-KR" dirty="0"/>
              <a:t>0.5,</a:t>
            </a:r>
            <a:r>
              <a:rPr lang="ko-KR" altLang="en-US" dirty="0"/>
              <a:t> </a:t>
            </a:r>
            <a:r>
              <a:rPr lang="en-US" altLang="ko-KR" dirty="0"/>
              <a:t>0.7],</a:t>
            </a:r>
            <a:r>
              <a:rPr lang="ko-KR" altLang="en-US" dirty="0"/>
              <a:t> </a:t>
            </a:r>
            <a:r>
              <a:rPr lang="en-US" altLang="ko-KR" dirty="0"/>
              <a:t>[0.8,</a:t>
            </a:r>
            <a:r>
              <a:rPr lang="ko-KR" altLang="en-US" dirty="0"/>
              <a:t> </a:t>
            </a:r>
            <a:r>
              <a:rPr lang="en-US" altLang="ko-KR" dirty="0"/>
              <a:t>0.9,</a:t>
            </a:r>
            <a:r>
              <a:rPr lang="ko-KR" altLang="en-US" dirty="0"/>
              <a:t> </a:t>
            </a:r>
            <a:r>
              <a:rPr lang="en-US" altLang="ko-KR" dirty="0"/>
              <a:t>0.1]],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[[0.1,</a:t>
            </a:r>
            <a:r>
              <a:rPr lang="ko-KR" altLang="en-US" dirty="0"/>
              <a:t> </a:t>
            </a:r>
            <a:r>
              <a:rPr lang="en-US" altLang="ko-KR" dirty="0"/>
              <a:t>0.3,</a:t>
            </a:r>
            <a:r>
              <a:rPr lang="ko-KR" altLang="en-US" dirty="0"/>
              <a:t> </a:t>
            </a:r>
            <a:r>
              <a:rPr lang="en-US" altLang="ko-KR" dirty="0"/>
              <a:t>0.8],</a:t>
            </a:r>
            <a:r>
              <a:rPr lang="ko-KR" altLang="en-US" dirty="0"/>
              <a:t> </a:t>
            </a:r>
            <a:r>
              <a:rPr lang="en-US" altLang="ko-KR" dirty="0"/>
              <a:t>[0.4,</a:t>
            </a:r>
            <a:r>
              <a:rPr lang="ko-KR" altLang="en-US" dirty="0"/>
              <a:t> </a:t>
            </a:r>
            <a:r>
              <a:rPr lang="en-US" altLang="ko-KR" dirty="0"/>
              <a:t>0.5,</a:t>
            </a:r>
            <a:r>
              <a:rPr lang="ko-KR" altLang="en-US" dirty="0"/>
              <a:t> </a:t>
            </a:r>
            <a:r>
              <a:rPr lang="en-US" altLang="ko-KR" dirty="0"/>
              <a:t>0.6],</a:t>
            </a:r>
            <a:r>
              <a:rPr lang="ko-KR" altLang="en-US" dirty="0"/>
              <a:t> </a:t>
            </a:r>
            <a:r>
              <a:rPr lang="en-US" altLang="ko-KR" dirty="0"/>
              <a:t>[0.8,</a:t>
            </a:r>
            <a:r>
              <a:rPr lang="ko-KR" altLang="en-US" dirty="0"/>
              <a:t> </a:t>
            </a:r>
            <a:r>
              <a:rPr lang="en-US" altLang="ko-KR" dirty="0"/>
              <a:t>0.9,</a:t>
            </a:r>
            <a:r>
              <a:rPr lang="ko-KR" altLang="en-US" dirty="0"/>
              <a:t> </a:t>
            </a:r>
            <a:r>
              <a:rPr lang="en-US" altLang="ko-KR" dirty="0"/>
              <a:t>0.2]]]</a:t>
            </a:r>
            <a:endParaRPr lang="ko-KR" altLang="en-US" dirty="0"/>
          </a:p>
        </p:txBody>
      </p:sp>
      <p:sp>
        <p:nvSpPr>
          <p:cNvPr id="3" name="화살표: 갈매기형 수장 2">
            <a:extLst>
              <a:ext uri="{FF2B5EF4-FFF2-40B4-BE49-F238E27FC236}">
                <a16:creationId xmlns:a16="http://schemas.microsoft.com/office/drawing/2014/main" id="{682F148A-79F1-4D14-8CA8-D212291BA52E}"/>
              </a:ext>
            </a:extLst>
          </p:cNvPr>
          <p:cNvSpPr/>
          <p:nvPr/>
        </p:nvSpPr>
        <p:spPr>
          <a:xfrm rot="5400000">
            <a:off x="4293680" y="2792316"/>
            <a:ext cx="484632" cy="916680"/>
          </a:xfrm>
          <a:prstGeom prst="chevron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42D2E6-18CF-4842-8B6A-A6994F0DB974}"/>
              </a:ext>
            </a:extLst>
          </p:cNvPr>
          <p:cNvSpPr txBox="1"/>
          <p:nvPr/>
        </p:nvSpPr>
        <p:spPr>
          <a:xfrm>
            <a:off x="971600" y="3573016"/>
            <a:ext cx="87129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[[[0.1,</a:t>
            </a:r>
            <a:r>
              <a:rPr lang="ko-KR" altLang="en-US" dirty="0"/>
              <a:t> </a:t>
            </a:r>
            <a:r>
              <a:rPr lang="en-US" altLang="ko-KR" dirty="0"/>
              <a:t>0.2,</a:t>
            </a:r>
            <a:r>
              <a:rPr lang="ko-KR" altLang="en-US" dirty="0"/>
              <a:t> </a:t>
            </a:r>
            <a:r>
              <a:rPr lang="en-US" altLang="ko-KR" dirty="0"/>
              <a:t>0.3],</a:t>
            </a:r>
            <a:r>
              <a:rPr lang="ko-KR" altLang="en-US" dirty="0"/>
              <a:t> </a:t>
            </a:r>
            <a:r>
              <a:rPr lang="en-US" altLang="ko-KR" dirty="0"/>
              <a:t>[0.4,</a:t>
            </a:r>
            <a:r>
              <a:rPr lang="ko-KR" altLang="en-US" dirty="0"/>
              <a:t> </a:t>
            </a:r>
            <a:r>
              <a:rPr lang="en-US" altLang="ko-KR" dirty="0"/>
              <a:t>0.5,</a:t>
            </a:r>
            <a:r>
              <a:rPr lang="ko-KR" altLang="en-US" dirty="0"/>
              <a:t> </a:t>
            </a:r>
            <a:r>
              <a:rPr lang="en-US" altLang="ko-KR" dirty="0"/>
              <a:t>0.6],</a:t>
            </a:r>
            <a:r>
              <a:rPr lang="ko-KR" altLang="en-US" dirty="0"/>
              <a:t> </a:t>
            </a:r>
            <a:r>
              <a:rPr lang="en-US" altLang="ko-KR" dirty="0"/>
              <a:t>[0.8,</a:t>
            </a:r>
            <a:r>
              <a:rPr lang="ko-KR" altLang="en-US" dirty="0"/>
              <a:t> </a:t>
            </a:r>
            <a:r>
              <a:rPr lang="en-US" altLang="ko-KR" dirty="0"/>
              <a:t>0.9,</a:t>
            </a:r>
            <a:r>
              <a:rPr lang="ko-KR" altLang="en-US" dirty="0"/>
              <a:t> </a:t>
            </a:r>
            <a:r>
              <a:rPr lang="en-US" altLang="ko-KR" dirty="0"/>
              <a:t>0.1]],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[[0.1,</a:t>
            </a:r>
            <a:r>
              <a:rPr lang="ko-KR" altLang="en-US" dirty="0"/>
              <a:t> </a:t>
            </a:r>
            <a:r>
              <a:rPr lang="en-US" altLang="ko-KR" dirty="0"/>
              <a:t>0.2,</a:t>
            </a:r>
            <a:r>
              <a:rPr lang="ko-KR" altLang="en-US" dirty="0"/>
              <a:t> </a:t>
            </a:r>
            <a:r>
              <a:rPr lang="en-US" altLang="ko-KR" dirty="0"/>
              <a:t>0.3],</a:t>
            </a:r>
            <a:r>
              <a:rPr lang="ko-KR" altLang="en-US" dirty="0"/>
              <a:t> </a:t>
            </a:r>
            <a:r>
              <a:rPr lang="en-US" altLang="ko-KR" dirty="0"/>
              <a:t>[0.4,</a:t>
            </a:r>
            <a:r>
              <a:rPr lang="ko-KR" altLang="en-US" dirty="0"/>
              <a:t> </a:t>
            </a:r>
            <a:r>
              <a:rPr lang="en-US" altLang="ko-KR" dirty="0"/>
              <a:t>0.5,</a:t>
            </a:r>
            <a:r>
              <a:rPr lang="ko-KR" altLang="en-US" dirty="0"/>
              <a:t> </a:t>
            </a:r>
            <a:r>
              <a:rPr lang="en-US" altLang="ko-KR" dirty="0"/>
              <a:t>0.7],</a:t>
            </a:r>
            <a:r>
              <a:rPr lang="ko-KR" altLang="en-US" dirty="0"/>
              <a:t> </a:t>
            </a:r>
            <a:r>
              <a:rPr lang="en-US" altLang="ko-KR" dirty="0"/>
              <a:t>[0.8,</a:t>
            </a:r>
            <a:r>
              <a:rPr lang="ko-KR" altLang="en-US" dirty="0"/>
              <a:t> </a:t>
            </a:r>
            <a:r>
              <a:rPr lang="en-US" altLang="ko-KR" dirty="0"/>
              <a:t>0.9,</a:t>
            </a:r>
            <a:r>
              <a:rPr lang="ko-KR" altLang="en-US" dirty="0"/>
              <a:t> </a:t>
            </a:r>
            <a:r>
              <a:rPr lang="en-US" altLang="ko-KR" dirty="0"/>
              <a:t>0.1]]]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54222-C1BC-41A8-B8DD-764490A047B8}"/>
              </a:ext>
            </a:extLst>
          </p:cNvPr>
          <p:cNvSpPr txBox="1"/>
          <p:nvPr/>
        </p:nvSpPr>
        <p:spPr>
          <a:xfrm>
            <a:off x="1079612" y="5013176"/>
            <a:ext cx="87129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[[[0.1,</a:t>
            </a:r>
            <a:r>
              <a:rPr lang="ko-KR" altLang="en-US" dirty="0"/>
              <a:t> </a:t>
            </a:r>
            <a:r>
              <a:rPr lang="en-US" altLang="ko-KR" dirty="0"/>
              <a:t>0.3,</a:t>
            </a:r>
            <a:r>
              <a:rPr lang="ko-KR" altLang="en-US" dirty="0"/>
              <a:t> </a:t>
            </a:r>
            <a:r>
              <a:rPr lang="en-US" altLang="ko-KR" dirty="0"/>
              <a:t>0.8],</a:t>
            </a:r>
            <a:r>
              <a:rPr lang="ko-KR" altLang="en-US" dirty="0"/>
              <a:t> </a:t>
            </a:r>
            <a:r>
              <a:rPr lang="en-US" altLang="ko-KR" dirty="0"/>
              <a:t>[0.4,</a:t>
            </a:r>
            <a:r>
              <a:rPr lang="ko-KR" altLang="en-US" dirty="0"/>
              <a:t> </a:t>
            </a:r>
            <a:r>
              <a:rPr lang="en-US" altLang="ko-KR" dirty="0"/>
              <a:t>0.5,</a:t>
            </a:r>
            <a:r>
              <a:rPr lang="ko-KR" altLang="en-US" dirty="0"/>
              <a:t> </a:t>
            </a:r>
            <a:r>
              <a:rPr lang="en-US" altLang="ko-KR" dirty="0"/>
              <a:t>0.6],</a:t>
            </a:r>
            <a:r>
              <a:rPr lang="ko-KR" altLang="en-US" dirty="0"/>
              <a:t> </a:t>
            </a:r>
            <a:r>
              <a:rPr lang="en-US" altLang="ko-KR" dirty="0"/>
              <a:t>[0.8,</a:t>
            </a:r>
            <a:r>
              <a:rPr lang="ko-KR" altLang="en-US" dirty="0"/>
              <a:t> </a:t>
            </a:r>
            <a:r>
              <a:rPr lang="en-US" altLang="ko-KR" dirty="0"/>
              <a:t>0.9,</a:t>
            </a:r>
            <a:r>
              <a:rPr lang="ko-KR" altLang="en-US" dirty="0"/>
              <a:t> </a:t>
            </a:r>
            <a:r>
              <a:rPr lang="en-US" altLang="ko-KR" dirty="0"/>
              <a:t>0.2]]]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DF62CA-E99C-441B-A44D-9A3F3F7629AF}"/>
              </a:ext>
            </a:extLst>
          </p:cNvPr>
          <p:cNvSpPr txBox="1"/>
          <p:nvPr/>
        </p:nvSpPr>
        <p:spPr>
          <a:xfrm>
            <a:off x="-1404664" y="3573016"/>
            <a:ext cx="4968552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첫 번째 배치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D2B9B6-EE68-45F9-84BC-DBDD855B8E27}"/>
              </a:ext>
            </a:extLst>
          </p:cNvPr>
          <p:cNvSpPr txBox="1"/>
          <p:nvPr/>
        </p:nvSpPr>
        <p:spPr>
          <a:xfrm>
            <a:off x="-1404664" y="5013176"/>
            <a:ext cx="4968552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두 번째 배치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CD8D68-FAFF-44F2-ACF4-DDB086B37C88}"/>
              </a:ext>
            </a:extLst>
          </p:cNvPr>
          <p:cNvSpPr txBox="1"/>
          <p:nvPr/>
        </p:nvSpPr>
        <p:spPr>
          <a:xfrm>
            <a:off x="3095838" y="4293096"/>
            <a:ext cx="4968552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크기 </a:t>
            </a:r>
            <a:r>
              <a:rPr lang="en-US" altLang="ko-KR" dirty="0"/>
              <a:t>2*3*3 Tensor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A63CAD-7F9E-43D2-A2B0-45F40E13E2CE}"/>
              </a:ext>
            </a:extLst>
          </p:cNvPr>
          <p:cNvSpPr txBox="1"/>
          <p:nvPr/>
        </p:nvSpPr>
        <p:spPr>
          <a:xfrm>
            <a:off x="3095838" y="5584068"/>
            <a:ext cx="4968552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크기 </a:t>
            </a:r>
            <a:r>
              <a:rPr lang="en-US" altLang="ko-KR" dirty="0"/>
              <a:t>1*3*3 Tensor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227C86DF-ECBE-4864-A7B2-F55BBD91FC3A}"/>
                  </a:ext>
                </a:extLst>
              </p14:cNvPr>
              <p14:cNvContentPartPr/>
              <p14:nvPr/>
            </p14:nvContentPartPr>
            <p14:xfrm>
              <a:off x="1460520" y="1809720"/>
              <a:ext cx="5137560" cy="4712040"/>
            </p14:xfrm>
          </p:contentPart>
        </mc:Choice>
        <mc:Fallback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227C86DF-ECBE-4864-A7B2-F55BBD91FC3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1160" y="1800360"/>
                <a:ext cx="5156280" cy="473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1280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새로운 용어 설명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4B921C-8A70-4A82-A6F1-BF7F3B365754}"/>
              </a:ext>
            </a:extLst>
          </p:cNvPr>
          <p:cNvSpPr txBox="1"/>
          <p:nvPr/>
        </p:nvSpPr>
        <p:spPr>
          <a:xfrm>
            <a:off x="2130302" y="1052736"/>
            <a:ext cx="4883393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 err="1"/>
              <a:t>Eboch</a:t>
            </a:r>
            <a:r>
              <a:rPr lang="en-US" altLang="ko-KR" sz="3200" dirty="0"/>
              <a:t> </a:t>
            </a:r>
            <a:r>
              <a:rPr lang="ko-KR" altLang="en-US" sz="3200" dirty="0"/>
              <a:t>와 </a:t>
            </a:r>
            <a:r>
              <a:rPr lang="en-US" altLang="ko-KR" sz="3200" dirty="0"/>
              <a:t>iteration</a:t>
            </a:r>
            <a:endParaRPr lang="ko-KR" altLang="en-US" sz="3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EE00D6-52FC-4C46-9243-1776CB729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50" y="2076952"/>
            <a:ext cx="8166100" cy="39243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0D87D997-1B3D-4E4C-AB91-666DC97D2305}"/>
                  </a:ext>
                </a:extLst>
              </p14:cNvPr>
              <p14:cNvContentPartPr/>
              <p14:nvPr/>
            </p14:nvContentPartPr>
            <p14:xfrm>
              <a:off x="1047600" y="1765440"/>
              <a:ext cx="7588800" cy="3175200"/>
            </p14:xfrm>
          </p:contentPart>
        </mc:Choice>
        <mc:Fallback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0D87D997-1B3D-4E4C-AB91-666DC97D230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38240" y="1756080"/>
                <a:ext cx="7607520" cy="319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8762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ko-KR" altLang="en-US" dirty="0" err="1">
                <a:latin typeface="HU담은라운드고딕 150" pitchFamily="18" charset="-127"/>
                <a:ea typeface="HU담은라운드고딕 150" pitchFamily="18" charset="-127"/>
              </a:rPr>
              <a:t>텐서를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배우는 이유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A1810B-8AA0-48CA-97BB-47A96F204C6D}"/>
              </a:ext>
            </a:extLst>
          </p:cNvPr>
          <p:cNvSpPr txBox="1"/>
          <p:nvPr/>
        </p:nvSpPr>
        <p:spPr>
          <a:xfrm>
            <a:off x="1478546" y="3573016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 err="1">
                <a:solidFill>
                  <a:schemeClr val="tx1"/>
                </a:solidFill>
              </a:rPr>
              <a:t>Numpy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2A6077-BBD9-42D7-AE16-EE54B15FDB4E}"/>
              </a:ext>
            </a:extLst>
          </p:cNvPr>
          <p:cNvSpPr txBox="1"/>
          <p:nvPr/>
        </p:nvSpPr>
        <p:spPr>
          <a:xfrm>
            <a:off x="4574890" y="3573016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 err="1">
                <a:solidFill>
                  <a:schemeClr val="tx1"/>
                </a:solidFill>
              </a:rPr>
              <a:t>PyTorch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9398CE5-92EB-4C4A-997B-572238E0B466}"/>
              </a:ext>
            </a:extLst>
          </p:cNvPr>
          <p:cNvSpPr txBox="1"/>
          <p:nvPr/>
        </p:nvSpPr>
        <p:spPr>
          <a:xfrm>
            <a:off x="1478546" y="4223195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Array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B26E19-375E-491A-9BEE-1ABB0979056C}"/>
              </a:ext>
            </a:extLst>
          </p:cNvPr>
          <p:cNvSpPr txBox="1"/>
          <p:nvPr/>
        </p:nvSpPr>
        <p:spPr>
          <a:xfrm>
            <a:off x="4641119" y="4223195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Tensor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6A3E385E-488D-444D-94F5-7F9BC0D434AC}"/>
              </a:ext>
            </a:extLst>
          </p:cNvPr>
          <p:cNvCxnSpPr/>
          <p:nvPr/>
        </p:nvCxnSpPr>
        <p:spPr>
          <a:xfrm>
            <a:off x="2127647" y="4113739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3E119D1A-52CC-470E-AA9B-0CB71BBA76D5}"/>
              </a:ext>
            </a:extLst>
          </p:cNvPr>
          <p:cNvCxnSpPr/>
          <p:nvPr/>
        </p:nvCxnSpPr>
        <p:spPr>
          <a:xfrm>
            <a:off x="5186958" y="4113739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E543162-BB1F-4AEB-B2B9-168C6D9EA707}"/>
              </a:ext>
            </a:extLst>
          </p:cNvPr>
          <p:cNvSpPr txBox="1"/>
          <p:nvPr/>
        </p:nvSpPr>
        <p:spPr>
          <a:xfrm>
            <a:off x="179512" y="1350928"/>
            <a:ext cx="87129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 err="1">
                <a:solidFill>
                  <a:schemeClr val="tx1"/>
                </a:solidFill>
              </a:rPr>
              <a:t>파이토치에서</a:t>
            </a:r>
            <a:r>
              <a:rPr lang="ko-KR" altLang="en-US" sz="2400" dirty="0">
                <a:solidFill>
                  <a:schemeClr val="tx1"/>
                </a:solidFill>
              </a:rPr>
              <a:t> 사용하는 기본적인 자료 구조</a:t>
            </a:r>
            <a:endParaRPr lang="en-US" altLang="ko-KR" sz="2400" dirty="0">
              <a:solidFill>
                <a:schemeClr val="tx1"/>
              </a:solidFill>
            </a:endParaRPr>
          </a:p>
          <a:p>
            <a:r>
              <a:rPr lang="ko-KR" altLang="en-US" sz="2400" dirty="0">
                <a:solidFill>
                  <a:schemeClr val="tx1"/>
                </a:solidFill>
              </a:rPr>
              <a:t>입력</a:t>
            </a:r>
            <a:r>
              <a:rPr lang="en-US" altLang="ko-KR" sz="2400" dirty="0">
                <a:solidFill>
                  <a:schemeClr val="tx1"/>
                </a:solidFill>
              </a:rPr>
              <a:t>, </a:t>
            </a:r>
            <a:r>
              <a:rPr lang="ko-KR" altLang="en-US" sz="2400" dirty="0">
                <a:solidFill>
                  <a:schemeClr val="tx1"/>
                </a:solidFill>
              </a:rPr>
              <a:t>출력</a:t>
            </a:r>
            <a:r>
              <a:rPr lang="en-US" altLang="ko-KR" sz="2400" dirty="0">
                <a:solidFill>
                  <a:schemeClr val="tx1"/>
                </a:solidFill>
              </a:rPr>
              <a:t>, </a:t>
            </a:r>
            <a:r>
              <a:rPr lang="ko-KR" altLang="en-US" sz="2400" dirty="0">
                <a:solidFill>
                  <a:schemeClr val="tx1"/>
                </a:solidFill>
              </a:rPr>
              <a:t>모델의 매개변수를 </a:t>
            </a:r>
            <a:r>
              <a:rPr lang="ko-KR" altLang="en-US" sz="2400" dirty="0" err="1">
                <a:solidFill>
                  <a:schemeClr val="tx1"/>
                </a:solidFill>
              </a:rPr>
              <a:t>텐서를</a:t>
            </a:r>
            <a:r>
              <a:rPr lang="ko-KR" altLang="en-US" sz="2400" dirty="0">
                <a:solidFill>
                  <a:schemeClr val="tx1"/>
                </a:solidFill>
              </a:rPr>
              <a:t> 이용하여 </a:t>
            </a:r>
            <a:r>
              <a:rPr lang="en-US" altLang="ko-KR" sz="2400" dirty="0">
                <a:solidFill>
                  <a:schemeClr val="tx1"/>
                </a:solidFill>
              </a:rPr>
              <a:t>encode </a:t>
            </a:r>
            <a:r>
              <a:rPr lang="ko-KR" altLang="en-US" sz="2400" dirty="0">
                <a:solidFill>
                  <a:schemeClr val="tx1"/>
                </a:solidFill>
              </a:rPr>
              <a:t>한다</a:t>
            </a:r>
            <a:r>
              <a:rPr lang="en-US" altLang="ko-KR" sz="2400" dirty="0">
                <a:solidFill>
                  <a:schemeClr val="tx1"/>
                </a:solidFill>
              </a:rPr>
              <a:t>.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E3DE975B-9FCD-484B-B54A-2C105ADB2103}"/>
              </a:ext>
            </a:extLst>
          </p:cNvPr>
          <p:cNvCxnSpPr/>
          <p:nvPr/>
        </p:nvCxnSpPr>
        <p:spPr>
          <a:xfrm>
            <a:off x="0" y="1772816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6B975CD-3B57-4F1A-BC0A-48F08610753F}"/>
              </a:ext>
            </a:extLst>
          </p:cNvPr>
          <p:cNvCxnSpPr/>
          <p:nvPr/>
        </p:nvCxnSpPr>
        <p:spPr>
          <a:xfrm>
            <a:off x="7343800" y="1772816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54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HU담은라운드고딕 150" pitchFamily="18" charset="-127"/>
                <a:ea typeface="HU담은라운드고딕 150" pitchFamily="18" charset="-127"/>
              </a:rPr>
              <a:t>텐서란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?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87C362-5051-464D-86FE-A6FA61211600}"/>
              </a:ext>
            </a:extLst>
          </p:cNvPr>
          <p:cNvSpPr txBox="1"/>
          <p:nvPr/>
        </p:nvSpPr>
        <p:spPr>
          <a:xfrm>
            <a:off x="35496" y="2999707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>
                <a:solidFill>
                  <a:schemeClr val="tx1"/>
                </a:solidFill>
              </a:rPr>
              <a:t>0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EBF1F8-DB8B-4D3F-A08F-D3F46CD54765}"/>
              </a:ext>
            </a:extLst>
          </p:cNvPr>
          <p:cNvSpPr txBox="1"/>
          <p:nvPr/>
        </p:nvSpPr>
        <p:spPr>
          <a:xfrm>
            <a:off x="35496" y="393791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Scalar</a:t>
            </a:r>
          </a:p>
          <a:p>
            <a:r>
              <a:rPr lang="en-US" altLang="ko-KR" sz="2400" dirty="0">
                <a:solidFill>
                  <a:schemeClr val="tx1"/>
                </a:solidFill>
              </a:rPr>
              <a:t>Rank=0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B05379F-7F10-4643-8AD8-DC33568199FD}"/>
              </a:ext>
            </a:extLst>
          </p:cNvPr>
          <p:cNvCxnSpPr/>
          <p:nvPr/>
        </p:nvCxnSpPr>
        <p:spPr>
          <a:xfrm>
            <a:off x="684597" y="3828462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F2E229E-FB2D-4FEA-B952-206DA1424F7A}"/>
              </a:ext>
            </a:extLst>
          </p:cNvPr>
          <p:cNvSpPr txBox="1"/>
          <p:nvPr/>
        </p:nvSpPr>
        <p:spPr>
          <a:xfrm>
            <a:off x="2051720" y="2999707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[0,1]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1338CF-65B5-48AE-A904-2981724F961B}"/>
              </a:ext>
            </a:extLst>
          </p:cNvPr>
          <p:cNvSpPr txBox="1"/>
          <p:nvPr/>
        </p:nvSpPr>
        <p:spPr>
          <a:xfrm>
            <a:off x="2051720" y="393791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Vector</a:t>
            </a:r>
          </a:p>
          <a:p>
            <a:r>
              <a:rPr lang="en-US" altLang="ko-KR" sz="2400" dirty="0">
                <a:solidFill>
                  <a:schemeClr val="tx1"/>
                </a:solidFill>
              </a:rPr>
              <a:t>Rank=1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52B72A3-096A-45CC-9214-D55231461075}"/>
              </a:ext>
            </a:extLst>
          </p:cNvPr>
          <p:cNvCxnSpPr/>
          <p:nvPr/>
        </p:nvCxnSpPr>
        <p:spPr>
          <a:xfrm>
            <a:off x="2700821" y="3828462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C351883-3763-4320-9C99-082E764817C0}"/>
              </a:ext>
            </a:extLst>
          </p:cNvPr>
          <p:cNvSpPr txBox="1"/>
          <p:nvPr/>
        </p:nvSpPr>
        <p:spPr>
          <a:xfrm>
            <a:off x="4067944" y="2999707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[[1 2] </a:t>
            </a:r>
          </a:p>
          <a:p>
            <a:r>
              <a:rPr lang="en-US" altLang="ko-KR" sz="2400" dirty="0">
                <a:solidFill>
                  <a:schemeClr val="tx1"/>
                </a:solidFill>
              </a:rPr>
              <a:t>[3 4]]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7F797E-8A72-4C7C-8CF9-4318E898E571}"/>
              </a:ext>
            </a:extLst>
          </p:cNvPr>
          <p:cNvSpPr txBox="1"/>
          <p:nvPr/>
        </p:nvSpPr>
        <p:spPr>
          <a:xfrm>
            <a:off x="4067944" y="393791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 err="1">
                <a:solidFill>
                  <a:schemeClr val="tx1"/>
                </a:solidFill>
              </a:rPr>
              <a:t>Matirx</a:t>
            </a:r>
            <a:endParaRPr lang="en-US" altLang="ko-KR" sz="2400" dirty="0">
              <a:solidFill>
                <a:schemeClr val="tx1"/>
              </a:solidFill>
            </a:endParaRPr>
          </a:p>
          <a:p>
            <a:r>
              <a:rPr lang="en-US" altLang="ko-KR" sz="2400" dirty="0">
                <a:solidFill>
                  <a:schemeClr val="tx1"/>
                </a:solidFill>
              </a:rPr>
              <a:t>Rank=2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43CDF0F-BF5A-42A0-AD04-244D62B282FB}"/>
              </a:ext>
            </a:extLst>
          </p:cNvPr>
          <p:cNvCxnSpPr/>
          <p:nvPr/>
        </p:nvCxnSpPr>
        <p:spPr>
          <a:xfrm>
            <a:off x="4717045" y="3828462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060D12E-89A9-45BB-9629-A507722B81C6}"/>
              </a:ext>
            </a:extLst>
          </p:cNvPr>
          <p:cNvSpPr txBox="1"/>
          <p:nvPr/>
        </p:nvSpPr>
        <p:spPr>
          <a:xfrm>
            <a:off x="6084168" y="2999707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 [ [1 2]   [ [1 2]</a:t>
            </a:r>
          </a:p>
          <a:p>
            <a:r>
              <a:rPr lang="en-US" altLang="ko-KR" sz="2400" dirty="0">
                <a:solidFill>
                  <a:schemeClr val="tx1"/>
                </a:solidFill>
              </a:rPr>
              <a:t>    [3 4] ]  [1 3] ]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A5E62A-98BA-4D95-BB3B-89933034BCAE}"/>
              </a:ext>
            </a:extLst>
          </p:cNvPr>
          <p:cNvSpPr txBox="1"/>
          <p:nvPr/>
        </p:nvSpPr>
        <p:spPr>
          <a:xfrm>
            <a:off x="6084168" y="393791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Tensor</a:t>
            </a:r>
          </a:p>
          <a:p>
            <a:r>
              <a:rPr lang="en-US" altLang="ko-KR" sz="2400" dirty="0">
                <a:solidFill>
                  <a:schemeClr val="tx1"/>
                </a:solidFill>
              </a:rPr>
              <a:t>Rank=3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61208F08-4D81-4BF5-9F69-EB128F727501}"/>
              </a:ext>
            </a:extLst>
          </p:cNvPr>
          <p:cNvCxnSpPr/>
          <p:nvPr/>
        </p:nvCxnSpPr>
        <p:spPr>
          <a:xfrm>
            <a:off x="6733269" y="3828462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2EA17AD-C037-431A-9020-5DAD7C1D0BDA}"/>
              </a:ext>
            </a:extLst>
          </p:cNvPr>
          <p:cNvSpPr txBox="1"/>
          <p:nvPr/>
        </p:nvSpPr>
        <p:spPr>
          <a:xfrm>
            <a:off x="6229213" y="2999707"/>
            <a:ext cx="57606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[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E0E198-3C93-42B3-B920-778C5650ADA5}"/>
              </a:ext>
            </a:extLst>
          </p:cNvPr>
          <p:cNvSpPr txBox="1"/>
          <p:nvPr/>
        </p:nvSpPr>
        <p:spPr>
          <a:xfrm>
            <a:off x="8532440" y="2999707"/>
            <a:ext cx="57606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]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8" name="잉크 17">
                <a:extLst>
                  <a:ext uri="{FF2B5EF4-FFF2-40B4-BE49-F238E27FC236}">
                    <a16:creationId xmlns:a16="http://schemas.microsoft.com/office/drawing/2014/main" id="{E4AC3A2D-3D7F-4F0E-9557-6E967FB80D2E}"/>
                  </a:ext>
                </a:extLst>
              </p14:cNvPr>
              <p14:cNvContentPartPr/>
              <p14:nvPr/>
            </p14:nvContentPartPr>
            <p14:xfrm>
              <a:off x="596880" y="1206360"/>
              <a:ext cx="7486920" cy="4191480"/>
            </p14:xfrm>
          </p:contentPart>
        </mc:Choice>
        <mc:Fallback>
          <p:pic>
            <p:nvPicPr>
              <p:cNvPr id="18" name="잉크 17">
                <a:extLst>
                  <a:ext uri="{FF2B5EF4-FFF2-40B4-BE49-F238E27FC236}">
                    <a16:creationId xmlns:a16="http://schemas.microsoft.com/office/drawing/2014/main" id="{E4AC3A2D-3D7F-4F0E-9557-6E967FB80D2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7520" y="1197000"/>
                <a:ext cx="7505640" cy="421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685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새로운 용어 설명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F531F62-E496-4699-97C5-9BDEFBCFFE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476" y="4149320"/>
            <a:ext cx="3808036" cy="21600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A452CC6-A586-49DF-9050-267A9876EE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78" y="4149320"/>
            <a:ext cx="3645000" cy="21600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9F475763-22B2-4751-9C86-2A2390CA18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78" y="1705910"/>
            <a:ext cx="3587478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1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새로운 용어 설명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F475763-22B2-4751-9C86-2A2390CA18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151" y="1848713"/>
            <a:ext cx="7049698" cy="424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195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새로운 용어 설명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F475763-22B2-4751-9C86-2A2390CA18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151" y="1848713"/>
            <a:ext cx="7049698" cy="4244583"/>
          </a:xfrm>
          <a:prstGeom prst="rect">
            <a:avLst/>
          </a:prstGeom>
        </p:spPr>
      </p:pic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F153E335-C4D6-4695-823B-22DF3F41A3AD}"/>
              </a:ext>
            </a:extLst>
          </p:cNvPr>
          <p:cNvSpPr/>
          <p:nvPr/>
        </p:nvSpPr>
        <p:spPr>
          <a:xfrm>
            <a:off x="-108520" y="-99392"/>
            <a:ext cx="9577064" cy="7344816"/>
          </a:xfrm>
          <a:custGeom>
            <a:avLst/>
            <a:gdLst>
              <a:gd name="connsiteX0" fmla="*/ 2592288 w 9577064"/>
              <a:gd name="connsiteY0" fmla="*/ 3240360 h 7344816"/>
              <a:gd name="connsiteX1" fmla="*/ 2592288 w 9577064"/>
              <a:gd name="connsiteY1" fmla="*/ 3528392 h 7344816"/>
              <a:gd name="connsiteX2" fmla="*/ 3600400 w 9577064"/>
              <a:gd name="connsiteY2" fmla="*/ 3528392 h 7344816"/>
              <a:gd name="connsiteX3" fmla="*/ 3600400 w 9577064"/>
              <a:gd name="connsiteY3" fmla="*/ 3240360 h 7344816"/>
              <a:gd name="connsiteX4" fmla="*/ 0 w 9577064"/>
              <a:gd name="connsiteY4" fmla="*/ 0 h 7344816"/>
              <a:gd name="connsiteX5" fmla="*/ 9577064 w 9577064"/>
              <a:gd name="connsiteY5" fmla="*/ 0 h 7344816"/>
              <a:gd name="connsiteX6" fmla="*/ 9577064 w 9577064"/>
              <a:gd name="connsiteY6" fmla="*/ 7344816 h 7344816"/>
              <a:gd name="connsiteX7" fmla="*/ 0 w 9577064"/>
              <a:gd name="connsiteY7" fmla="*/ 7344816 h 7344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77064" h="7344816">
                <a:moveTo>
                  <a:pt x="2592288" y="3240360"/>
                </a:moveTo>
                <a:lnTo>
                  <a:pt x="2592288" y="3528392"/>
                </a:lnTo>
                <a:lnTo>
                  <a:pt x="3600400" y="3528392"/>
                </a:lnTo>
                <a:lnTo>
                  <a:pt x="3600400" y="3240360"/>
                </a:lnTo>
                <a:close/>
                <a:moveTo>
                  <a:pt x="0" y="0"/>
                </a:moveTo>
                <a:lnTo>
                  <a:pt x="9577064" y="0"/>
                </a:lnTo>
                <a:lnTo>
                  <a:pt x="9577064" y="7344816"/>
                </a:lnTo>
                <a:lnTo>
                  <a:pt x="0" y="7344816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E6D92B-C2AC-402C-8337-919BACB560D3}"/>
              </a:ext>
            </a:extLst>
          </p:cNvPr>
          <p:cNvSpPr txBox="1"/>
          <p:nvPr/>
        </p:nvSpPr>
        <p:spPr>
          <a:xfrm>
            <a:off x="404805" y="3573016"/>
            <a:ext cx="2555255" cy="64321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b="1" dirty="0">
                <a:solidFill>
                  <a:schemeClr val="bg1"/>
                </a:solidFill>
              </a:rPr>
              <a:t>Batch size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145784-99CF-485C-8706-DB2DB7E46D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590" y="3573016"/>
            <a:ext cx="5539209" cy="319814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64963D39-B3EF-4EE3-950C-326F87D528F7}"/>
                  </a:ext>
                </a:extLst>
              </p14:cNvPr>
              <p14:cNvContentPartPr/>
              <p14:nvPr/>
            </p14:nvContentPartPr>
            <p14:xfrm>
              <a:off x="3479760" y="3683160"/>
              <a:ext cx="5105880" cy="1428840"/>
            </p14:xfrm>
          </p:contentPart>
        </mc:Choice>
        <mc:Fallback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64963D39-B3EF-4EE3-950C-326F87D528F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70400" y="3673800"/>
                <a:ext cx="5124600" cy="144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9409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새로운 용어 설명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F475763-22B2-4751-9C86-2A2390CA18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151" y="1848713"/>
            <a:ext cx="7049698" cy="4244583"/>
          </a:xfrm>
          <a:prstGeom prst="rect">
            <a:avLst/>
          </a:prstGeom>
        </p:spPr>
      </p:pic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9E8E4C6D-7DA4-4FBC-8134-75D4D0AC9013}"/>
              </a:ext>
            </a:extLst>
          </p:cNvPr>
          <p:cNvSpPr/>
          <p:nvPr/>
        </p:nvSpPr>
        <p:spPr>
          <a:xfrm>
            <a:off x="-108520" y="-99392"/>
            <a:ext cx="9577064" cy="7344816"/>
          </a:xfrm>
          <a:custGeom>
            <a:avLst/>
            <a:gdLst>
              <a:gd name="connsiteX0" fmla="*/ 3600400 w 9577064"/>
              <a:gd name="connsiteY0" fmla="*/ 3233504 h 7344816"/>
              <a:gd name="connsiteX1" fmla="*/ 3600400 w 9577064"/>
              <a:gd name="connsiteY1" fmla="*/ 3240360 h 7344816"/>
              <a:gd name="connsiteX2" fmla="*/ 2592288 w 9577064"/>
              <a:gd name="connsiteY2" fmla="*/ 3240360 h 7344816"/>
              <a:gd name="connsiteX3" fmla="*/ 2592288 w 9577064"/>
              <a:gd name="connsiteY3" fmla="*/ 3528392 h 7344816"/>
              <a:gd name="connsiteX4" fmla="*/ 3600400 w 9577064"/>
              <a:gd name="connsiteY4" fmla="*/ 3528392 h 7344816"/>
              <a:gd name="connsiteX5" fmla="*/ 3600400 w 9577064"/>
              <a:gd name="connsiteY5" fmla="*/ 3521536 h 7344816"/>
              <a:gd name="connsiteX6" fmla="*/ 4176464 w 9577064"/>
              <a:gd name="connsiteY6" fmla="*/ 3521536 h 7344816"/>
              <a:gd name="connsiteX7" fmla="*/ 4176464 w 9577064"/>
              <a:gd name="connsiteY7" fmla="*/ 3233504 h 7344816"/>
              <a:gd name="connsiteX8" fmla="*/ 0 w 9577064"/>
              <a:gd name="connsiteY8" fmla="*/ 0 h 7344816"/>
              <a:gd name="connsiteX9" fmla="*/ 9577064 w 9577064"/>
              <a:gd name="connsiteY9" fmla="*/ 0 h 7344816"/>
              <a:gd name="connsiteX10" fmla="*/ 9577064 w 9577064"/>
              <a:gd name="connsiteY10" fmla="*/ 7344816 h 7344816"/>
              <a:gd name="connsiteX11" fmla="*/ 0 w 9577064"/>
              <a:gd name="connsiteY11" fmla="*/ 7344816 h 7344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577064" h="7344816">
                <a:moveTo>
                  <a:pt x="3600400" y="3233504"/>
                </a:moveTo>
                <a:lnTo>
                  <a:pt x="3600400" y="3240360"/>
                </a:lnTo>
                <a:lnTo>
                  <a:pt x="2592288" y="3240360"/>
                </a:lnTo>
                <a:lnTo>
                  <a:pt x="2592288" y="3528392"/>
                </a:lnTo>
                <a:lnTo>
                  <a:pt x="3600400" y="3528392"/>
                </a:lnTo>
                <a:lnTo>
                  <a:pt x="3600400" y="3521536"/>
                </a:lnTo>
                <a:lnTo>
                  <a:pt x="4176464" y="3521536"/>
                </a:lnTo>
                <a:lnTo>
                  <a:pt x="4176464" y="3233504"/>
                </a:lnTo>
                <a:close/>
                <a:moveTo>
                  <a:pt x="0" y="0"/>
                </a:moveTo>
                <a:lnTo>
                  <a:pt x="9577064" y="0"/>
                </a:lnTo>
                <a:lnTo>
                  <a:pt x="9577064" y="7344816"/>
                </a:lnTo>
                <a:lnTo>
                  <a:pt x="0" y="7344816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E6D92B-C2AC-402C-8337-919BACB560D3}"/>
              </a:ext>
            </a:extLst>
          </p:cNvPr>
          <p:cNvSpPr txBox="1"/>
          <p:nvPr/>
        </p:nvSpPr>
        <p:spPr>
          <a:xfrm>
            <a:off x="457200" y="3649398"/>
            <a:ext cx="8363272" cy="2933963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b="1" dirty="0">
                <a:solidFill>
                  <a:schemeClr val="bg1"/>
                </a:solidFill>
              </a:rPr>
              <a:t>길이가 </a:t>
            </a:r>
            <a:r>
              <a:rPr lang="en-US" altLang="ko-KR" b="1" dirty="0">
                <a:solidFill>
                  <a:schemeClr val="bg1"/>
                </a:solidFill>
              </a:rPr>
              <a:t>4</a:t>
            </a:r>
            <a:r>
              <a:rPr lang="ko-KR" altLang="en-US" b="1" dirty="0">
                <a:solidFill>
                  <a:schemeClr val="bg1"/>
                </a:solidFill>
              </a:rPr>
              <a:t>인 벡터 </a:t>
            </a:r>
            <a:r>
              <a:rPr lang="en-US" altLang="ko-KR" b="1" dirty="0">
                <a:solidFill>
                  <a:schemeClr val="bg1"/>
                </a:solidFill>
              </a:rPr>
              <a:t>[1,2,3,4]</a:t>
            </a:r>
            <a:r>
              <a:rPr lang="ko-KR" altLang="en-US" b="1" dirty="0">
                <a:solidFill>
                  <a:schemeClr val="bg1"/>
                </a:solidFill>
              </a:rPr>
              <a:t>*</a:t>
            </a:r>
            <a:r>
              <a:rPr lang="en-US" altLang="ko-KR" b="1" dirty="0">
                <a:solidFill>
                  <a:schemeClr val="bg1"/>
                </a:solidFill>
              </a:rPr>
              <a:t>100</a:t>
            </a:r>
            <a:r>
              <a:rPr lang="ko-KR" altLang="en-US" b="1" dirty="0">
                <a:solidFill>
                  <a:schemeClr val="bg1"/>
                </a:solidFill>
              </a:rPr>
              <a:t>개 </a:t>
            </a:r>
            <a:r>
              <a:rPr lang="en-US" altLang="ko-KR" b="1" dirty="0">
                <a:solidFill>
                  <a:schemeClr val="bg1"/>
                </a:solidFill>
              </a:rPr>
              <a:t>training set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전체 훈련 데이터의 크기</a:t>
            </a:r>
            <a:r>
              <a:rPr lang="en-US" altLang="ko-KR" b="1" dirty="0">
                <a:solidFill>
                  <a:schemeClr val="bg1"/>
                </a:solidFill>
              </a:rPr>
              <a:t>: 100*4 (2D Tensor)</a:t>
            </a:r>
          </a:p>
          <a:p>
            <a:r>
              <a:rPr lang="en-US" altLang="ko-KR" b="1" dirty="0">
                <a:solidFill>
                  <a:schemeClr val="bg1"/>
                </a:solidFill>
              </a:rPr>
              <a:t>100</a:t>
            </a:r>
            <a:r>
              <a:rPr lang="ko-KR" altLang="en-US" b="1" dirty="0">
                <a:solidFill>
                  <a:schemeClr val="bg1"/>
                </a:solidFill>
              </a:rPr>
              <a:t>개 중 </a:t>
            </a:r>
            <a:r>
              <a:rPr lang="en-US" altLang="ko-KR" b="1" dirty="0">
                <a:solidFill>
                  <a:schemeClr val="bg1"/>
                </a:solidFill>
              </a:rPr>
              <a:t>16</a:t>
            </a:r>
            <a:r>
              <a:rPr lang="ko-KR" altLang="en-US" b="1" dirty="0">
                <a:solidFill>
                  <a:schemeClr val="bg1"/>
                </a:solidFill>
              </a:rPr>
              <a:t>개씩 꺼내서 처리 </a:t>
            </a:r>
            <a:r>
              <a:rPr lang="en-US" altLang="ko-KR" b="1" dirty="0">
                <a:solidFill>
                  <a:schemeClr val="bg1"/>
                </a:solidFill>
              </a:rPr>
              <a:t>&gt;&gt; Batch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r>
              <a:rPr lang="en-US" altLang="ko-KR" b="1" dirty="0">
                <a:solidFill>
                  <a:schemeClr val="bg1"/>
                </a:solidFill>
              </a:rPr>
              <a:t>size=16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컴퓨터가 한번에 처리하는 </a:t>
            </a:r>
            <a:r>
              <a:rPr lang="en-US" altLang="ko-KR" b="1" dirty="0">
                <a:solidFill>
                  <a:schemeClr val="bg1"/>
                </a:solidFill>
              </a:rPr>
              <a:t>2D </a:t>
            </a:r>
            <a:r>
              <a:rPr lang="ko-KR" altLang="en-US" b="1" dirty="0" err="1">
                <a:solidFill>
                  <a:schemeClr val="bg1"/>
                </a:solidFill>
              </a:rPr>
              <a:t>텐서의</a:t>
            </a:r>
            <a:r>
              <a:rPr lang="ko-KR" altLang="en-US" b="1" dirty="0">
                <a:solidFill>
                  <a:schemeClr val="bg1"/>
                </a:solidFill>
              </a:rPr>
              <a:t> 크기 </a:t>
            </a:r>
            <a:r>
              <a:rPr lang="en-US" altLang="ko-KR" b="1" dirty="0">
                <a:solidFill>
                  <a:schemeClr val="bg1"/>
                </a:solidFill>
              </a:rPr>
              <a:t>= </a:t>
            </a:r>
            <a:r>
              <a:rPr lang="en-US" altLang="ko-KR" b="1" dirty="0" err="1">
                <a:solidFill>
                  <a:schemeClr val="bg1"/>
                </a:solidFill>
              </a:rPr>
              <a:t>batchsize</a:t>
            </a:r>
            <a:r>
              <a:rPr lang="en-US" altLang="ko-KR" b="1" dirty="0">
                <a:solidFill>
                  <a:schemeClr val="bg1"/>
                </a:solidFill>
              </a:rPr>
              <a:t>*dim=16*4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92DA823C-B058-444A-BA41-7EA295AC2625}"/>
                  </a:ext>
                </a:extLst>
              </p14:cNvPr>
              <p14:cNvContentPartPr/>
              <p14:nvPr/>
            </p14:nvContentPartPr>
            <p14:xfrm>
              <a:off x="1066680" y="3079800"/>
              <a:ext cx="7506000" cy="2845080"/>
            </p14:xfrm>
          </p:contentPart>
        </mc:Choice>
        <mc:Fallback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92DA823C-B058-444A-BA41-7EA295AC262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7320" y="3070440"/>
                <a:ext cx="7524720" cy="286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7366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새로운 용어 설명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F531F62-E496-4699-97C5-9BDEFBCFFE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996"/>
          <a:stretch/>
        </p:blipFill>
        <p:spPr>
          <a:xfrm>
            <a:off x="964718" y="1688892"/>
            <a:ext cx="7214563" cy="163708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A452CC6-A586-49DF-9050-267A9876EE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996"/>
          <a:stretch/>
        </p:blipFill>
        <p:spPr>
          <a:xfrm>
            <a:off x="1119159" y="3668546"/>
            <a:ext cx="6905682" cy="1637084"/>
          </a:xfrm>
          <a:prstGeom prst="rect">
            <a:avLst/>
          </a:prstGeom>
        </p:spPr>
      </p:pic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57792E03-2454-43E8-8D4F-57F659B1391D}"/>
              </a:ext>
            </a:extLst>
          </p:cNvPr>
          <p:cNvSpPr/>
          <p:nvPr/>
        </p:nvSpPr>
        <p:spPr>
          <a:xfrm>
            <a:off x="-468560" y="0"/>
            <a:ext cx="10369152" cy="7533456"/>
          </a:xfrm>
          <a:custGeom>
            <a:avLst/>
            <a:gdLst>
              <a:gd name="connsiteX0" fmla="*/ 2952328 w 10369152"/>
              <a:gd name="connsiteY0" fmla="*/ 4828168 h 7533456"/>
              <a:gd name="connsiteX1" fmla="*/ 2952328 w 10369152"/>
              <a:gd name="connsiteY1" fmla="*/ 5229200 h 7533456"/>
              <a:gd name="connsiteX2" fmla="*/ 5544616 w 10369152"/>
              <a:gd name="connsiteY2" fmla="*/ 5229200 h 7533456"/>
              <a:gd name="connsiteX3" fmla="*/ 5544616 w 10369152"/>
              <a:gd name="connsiteY3" fmla="*/ 4828168 h 7533456"/>
              <a:gd name="connsiteX4" fmla="*/ 3168353 w 10369152"/>
              <a:gd name="connsiteY4" fmla="*/ 2924944 h 7533456"/>
              <a:gd name="connsiteX5" fmla="*/ 3168353 w 10369152"/>
              <a:gd name="connsiteY5" fmla="*/ 3325976 h 7533456"/>
              <a:gd name="connsiteX6" fmla="*/ 5760640 w 10369152"/>
              <a:gd name="connsiteY6" fmla="*/ 3325976 h 7533456"/>
              <a:gd name="connsiteX7" fmla="*/ 5760640 w 10369152"/>
              <a:gd name="connsiteY7" fmla="*/ 2924944 h 7533456"/>
              <a:gd name="connsiteX8" fmla="*/ 0 w 10369152"/>
              <a:gd name="connsiteY8" fmla="*/ 0 h 7533456"/>
              <a:gd name="connsiteX9" fmla="*/ 10369152 w 10369152"/>
              <a:gd name="connsiteY9" fmla="*/ 0 h 7533456"/>
              <a:gd name="connsiteX10" fmla="*/ 10369152 w 10369152"/>
              <a:gd name="connsiteY10" fmla="*/ 7533456 h 7533456"/>
              <a:gd name="connsiteX11" fmla="*/ 0 w 10369152"/>
              <a:gd name="connsiteY11" fmla="*/ 7533456 h 7533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369152" h="7533456">
                <a:moveTo>
                  <a:pt x="2952328" y="4828168"/>
                </a:moveTo>
                <a:lnTo>
                  <a:pt x="2952328" y="5229200"/>
                </a:lnTo>
                <a:lnTo>
                  <a:pt x="5544616" y="5229200"/>
                </a:lnTo>
                <a:lnTo>
                  <a:pt x="5544616" y="4828168"/>
                </a:lnTo>
                <a:close/>
                <a:moveTo>
                  <a:pt x="3168353" y="2924944"/>
                </a:moveTo>
                <a:lnTo>
                  <a:pt x="3168353" y="3325976"/>
                </a:lnTo>
                <a:lnTo>
                  <a:pt x="5760640" y="3325976"/>
                </a:lnTo>
                <a:lnTo>
                  <a:pt x="5760640" y="2924944"/>
                </a:lnTo>
                <a:close/>
                <a:moveTo>
                  <a:pt x="0" y="0"/>
                </a:moveTo>
                <a:lnTo>
                  <a:pt x="10369152" y="0"/>
                </a:lnTo>
                <a:lnTo>
                  <a:pt x="10369152" y="7533456"/>
                </a:lnTo>
                <a:lnTo>
                  <a:pt x="0" y="7533456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00E79E-8C59-47A6-9C44-D1B3A7F2FB44}"/>
              </a:ext>
            </a:extLst>
          </p:cNvPr>
          <p:cNvSpPr txBox="1"/>
          <p:nvPr/>
        </p:nvSpPr>
        <p:spPr>
          <a:xfrm>
            <a:off x="3131840" y="3346941"/>
            <a:ext cx="4752528" cy="64321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b="1" dirty="0">
                <a:solidFill>
                  <a:schemeClr val="bg1"/>
                </a:solidFill>
              </a:rPr>
              <a:t>Computer Vision: </a:t>
            </a:r>
            <a:r>
              <a:rPr lang="ko-KR" altLang="en-US" b="1" dirty="0">
                <a:solidFill>
                  <a:schemeClr val="bg1"/>
                </a:solidFill>
              </a:rPr>
              <a:t>숫자로 이루어짐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786841-3205-47C3-B10B-463D166A8857}"/>
              </a:ext>
            </a:extLst>
          </p:cNvPr>
          <p:cNvSpPr txBox="1"/>
          <p:nvPr/>
        </p:nvSpPr>
        <p:spPr>
          <a:xfrm>
            <a:off x="3131839" y="5248054"/>
            <a:ext cx="4893001" cy="64321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b="1" dirty="0">
                <a:solidFill>
                  <a:schemeClr val="bg1"/>
                </a:solidFill>
              </a:rPr>
              <a:t>NLP: </a:t>
            </a:r>
            <a:r>
              <a:rPr lang="ko-KR" altLang="en-US" b="1" dirty="0">
                <a:solidFill>
                  <a:schemeClr val="bg1"/>
                </a:solidFill>
              </a:rPr>
              <a:t>자연어 처리 분야</a:t>
            </a:r>
            <a:r>
              <a:rPr lang="en-US" altLang="ko-KR" b="1" dirty="0">
                <a:solidFill>
                  <a:schemeClr val="bg1"/>
                </a:solidFill>
              </a:rPr>
              <a:t>, </a:t>
            </a:r>
            <a:r>
              <a:rPr lang="ko-KR" altLang="en-US" b="1" dirty="0">
                <a:solidFill>
                  <a:schemeClr val="bg1"/>
                </a:solidFill>
              </a:rPr>
              <a:t>언어로 이루어짐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D9C27CDC-DCA9-4E25-960B-A41273FC63CD}"/>
                  </a:ext>
                </a:extLst>
              </p14:cNvPr>
              <p14:cNvContentPartPr/>
              <p14:nvPr/>
            </p14:nvContentPartPr>
            <p14:xfrm>
              <a:off x="1200240" y="2470320"/>
              <a:ext cx="6686640" cy="2730600"/>
            </p14:xfrm>
          </p:contentPart>
        </mc:Choice>
        <mc:Fallback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D9C27CDC-DCA9-4E25-960B-A41273FC63C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90880" y="2460960"/>
                <a:ext cx="6705360" cy="274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115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새로운 용어 설명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A452CC6-A586-49DF-9050-267A9876EE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996"/>
          <a:stretch/>
        </p:blipFill>
        <p:spPr>
          <a:xfrm>
            <a:off x="1119159" y="2448324"/>
            <a:ext cx="6905682" cy="16370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786841-3205-47C3-B10B-463D166A8857}"/>
              </a:ext>
            </a:extLst>
          </p:cNvPr>
          <p:cNvSpPr txBox="1"/>
          <p:nvPr/>
        </p:nvSpPr>
        <p:spPr>
          <a:xfrm>
            <a:off x="3131839" y="5248054"/>
            <a:ext cx="4893001" cy="64321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b="1" dirty="0">
                <a:solidFill>
                  <a:schemeClr val="bg1"/>
                </a:solidFill>
              </a:rPr>
              <a:t>NLP: </a:t>
            </a:r>
            <a:r>
              <a:rPr lang="ko-KR" altLang="en-US" b="1" dirty="0">
                <a:solidFill>
                  <a:schemeClr val="bg1"/>
                </a:solidFill>
              </a:rPr>
              <a:t>자연어 처리 분야</a:t>
            </a:r>
            <a:r>
              <a:rPr lang="en-US" altLang="ko-KR" b="1" dirty="0">
                <a:solidFill>
                  <a:schemeClr val="bg1"/>
                </a:solidFill>
              </a:rPr>
              <a:t>, </a:t>
            </a:r>
            <a:r>
              <a:rPr lang="ko-KR" altLang="en-US" b="1" dirty="0">
                <a:solidFill>
                  <a:schemeClr val="bg1"/>
                </a:solidFill>
              </a:rPr>
              <a:t>언어로 이루어짐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B60B4A-16B2-4B4F-AAB7-6A74FD399ABC}"/>
              </a:ext>
            </a:extLst>
          </p:cNvPr>
          <p:cNvSpPr txBox="1"/>
          <p:nvPr/>
        </p:nvSpPr>
        <p:spPr>
          <a:xfrm>
            <a:off x="215516" y="4014192"/>
            <a:ext cx="87129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Length:</a:t>
            </a:r>
            <a:r>
              <a:rPr lang="ko-KR" altLang="en-US" sz="2400" dirty="0">
                <a:solidFill>
                  <a:schemeClr val="tx1"/>
                </a:solidFill>
              </a:rPr>
              <a:t> 문장의 길이</a:t>
            </a:r>
            <a:r>
              <a:rPr lang="en-US" altLang="ko-KR" sz="2400" dirty="0">
                <a:solidFill>
                  <a:schemeClr val="tx1"/>
                </a:solidFill>
              </a:rPr>
              <a:t>=</a:t>
            </a:r>
            <a:r>
              <a:rPr lang="ko-KR" altLang="en-US" sz="2400" dirty="0">
                <a:solidFill>
                  <a:schemeClr val="tx1"/>
                </a:solidFill>
              </a:rPr>
              <a:t>단어의 개수</a:t>
            </a:r>
            <a:endParaRPr lang="en-US" altLang="ko-KR" sz="2400" dirty="0">
              <a:solidFill>
                <a:schemeClr val="tx1"/>
              </a:solidFill>
            </a:endParaRPr>
          </a:p>
          <a:p>
            <a:r>
              <a:rPr lang="en-US" altLang="ko-KR" sz="2400" dirty="0">
                <a:solidFill>
                  <a:schemeClr val="tx1"/>
                </a:solidFill>
              </a:rPr>
              <a:t>Dim: </a:t>
            </a:r>
            <a:r>
              <a:rPr lang="ko-KR" altLang="en-US" sz="2400" dirty="0">
                <a:solidFill>
                  <a:schemeClr val="tx1"/>
                </a:solidFill>
              </a:rPr>
              <a:t>단어 벡터의 차원</a:t>
            </a:r>
            <a:endParaRPr lang="en-US" altLang="ko-KR" sz="2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78F6741C-BC7D-4D20-93AF-E7F82C96FA30}"/>
                  </a:ext>
                </a:extLst>
              </p14:cNvPr>
              <p14:cNvContentPartPr/>
              <p14:nvPr/>
            </p14:nvContentPartPr>
            <p14:xfrm>
              <a:off x="3651120" y="3905280"/>
              <a:ext cx="4750200" cy="2229120"/>
            </p14:xfrm>
          </p:contentPart>
        </mc:Choice>
        <mc:Fallback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78F6741C-BC7D-4D20-93AF-E7F82C96FA3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41760" y="3895920"/>
                <a:ext cx="4768920" cy="224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1747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1172</TotalTime>
  <Words>415</Words>
  <Application>Microsoft Office PowerPoint</Application>
  <PresentationFormat>화면 슬라이드 쇼(4:3)</PresentationFormat>
  <Paragraphs>66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HU담은라운드고딕 150</vt:lpstr>
      <vt:lpstr>Arial</vt:lpstr>
      <vt:lpstr>HU담은라운드고딕 130</vt:lpstr>
      <vt:lpstr>HU담은고딕 130</vt:lpstr>
      <vt:lpstr>HU담은명조 160</vt:lpstr>
      <vt:lpstr>맑은 고딕</vt:lpstr>
      <vt:lpstr>Office 테마</vt:lpstr>
      <vt:lpstr>Week01 발표</vt:lpstr>
      <vt:lpstr>텐서를 배우는 이유</vt:lpstr>
      <vt:lpstr>텐서란?</vt:lpstr>
      <vt:lpstr>새로운 용어 설명</vt:lpstr>
      <vt:lpstr>새로운 용어 설명</vt:lpstr>
      <vt:lpstr>새로운 용어 설명</vt:lpstr>
      <vt:lpstr>새로운 용어 설명</vt:lpstr>
      <vt:lpstr>새로운 용어 설명</vt:lpstr>
      <vt:lpstr>새로운 용어 설명</vt:lpstr>
      <vt:lpstr>NLP 에서의 3D텐서 예시</vt:lpstr>
      <vt:lpstr>NLP 에서의 3D텐서 예시</vt:lpstr>
      <vt:lpstr>새로운 용어 설명</vt:lpstr>
    </vt:vector>
  </TitlesOfParts>
  <Company>XP R2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Lee KyungSeon</cp:lastModifiedBy>
  <cp:revision>36</cp:revision>
  <dcterms:created xsi:type="dcterms:W3CDTF">2019-11-18T03:40:55Z</dcterms:created>
  <dcterms:modified xsi:type="dcterms:W3CDTF">2022-01-13T11:45:37Z</dcterms:modified>
</cp:coreProperties>
</file>

<file path=docProps/thumbnail.jpeg>
</file>